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  <p:sldMasterId id="2147483761" r:id="rId5"/>
    <p:sldMasterId id="2147483807" r:id="rId6"/>
    <p:sldMasterId id="2147483819" r:id="rId7"/>
    <p:sldMasterId id="2147483838" r:id="rId8"/>
  </p:sldMasterIdLst>
  <p:notesMasterIdLst>
    <p:notesMasterId r:id="rId99"/>
  </p:notesMasterIdLst>
  <p:handoutMasterIdLst>
    <p:handoutMasterId r:id="rId100"/>
  </p:handoutMasterIdLst>
  <p:sldIdLst>
    <p:sldId id="522" r:id="rId9"/>
    <p:sldId id="405" r:id="rId10"/>
    <p:sldId id="466" r:id="rId11"/>
    <p:sldId id="575" r:id="rId12"/>
    <p:sldId id="574" r:id="rId13"/>
    <p:sldId id="604" r:id="rId14"/>
    <p:sldId id="569" r:id="rId15"/>
    <p:sldId id="588" r:id="rId16"/>
    <p:sldId id="638" r:id="rId17"/>
    <p:sldId id="589" r:id="rId18"/>
    <p:sldId id="605" r:id="rId19"/>
    <p:sldId id="538" r:id="rId20"/>
    <p:sldId id="610" r:id="rId21"/>
    <p:sldId id="608" r:id="rId22"/>
    <p:sldId id="594" r:id="rId23"/>
    <p:sldId id="584" r:id="rId24"/>
    <p:sldId id="596" r:id="rId25"/>
    <p:sldId id="595" r:id="rId26"/>
    <p:sldId id="598" r:id="rId27"/>
    <p:sldId id="549" r:id="rId28"/>
    <p:sldId id="599" r:id="rId29"/>
    <p:sldId id="600" r:id="rId30"/>
    <p:sldId id="550" r:id="rId31"/>
    <p:sldId id="552" r:id="rId32"/>
    <p:sldId id="601" r:id="rId33"/>
    <p:sldId id="602" r:id="rId34"/>
    <p:sldId id="553" r:id="rId35"/>
    <p:sldId id="554" r:id="rId36"/>
    <p:sldId id="603" r:id="rId37"/>
    <p:sldId id="551" r:id="rId38"/>
    <p:sldId id="632" r:id="rId39"/>
    <p:sldId id="633" r:id="rId40"/>
    <p:sldId id="634" r:id="rId41"/>
    <p:sldId id="546" r:id="rId42"/>
    <p:sldId id="547" r:id="rId43"/>
    <p:sldId id="643" r:id="rId44"/>
    <p:sldId id="570" r:id="rId45"/>
    <p:sldId id="585" r:id="rId46"/>
    <p:sldId id="558" r:id="rId47"/>
    <p:sldId id="624" r:id="rId48"/>
    <p:sldId id="625" r:id="rId49"/>
    <p:sldId id="626" r:id="rId50"/>
    <p:sldId id="627" r:id="rId51"/>
    <p:sldId id="628" r:id="rId52"/>
    <p:sldId id="562" r:id="rId53"/>
    <p:sldId id="641" r:id="rId54"/>
    <p:sldId id="629" r:id="rId55"/>
    <p:sldId id="630" r:id="rId56"/>
    <p:sldId id="631" r:id="rId57"/>
    <p:sldId id="592" r:id="rId58"/>
    <p:sldId id="593" r:id="rId59"/>
    <p:sldId id="623" r:id="rId60"/>
    <p:sldId id="622" r:id="rId61"/>
    <p:sldId id="621" r:id="rId62"/>
    <p:sldId id="620" r:id="rId63"/>
    <p:sldId id="619" r:id="rId64"/>
    <p:sldId id="618" r:id="rId65"/>
    <p:sldId id="571" r:id="rId66"/>
    <p:sldId id="566" r:id="rId67"/>
    <p:sldId id="607" r:id="rId68"/>
    <p:sldId id="639" r:id="rId69"/>
    <p:sldId id="469" r:id="rId70"/>
    <p:sldId id="572" r:id="rId71"/>
    <p:sldId id="528" r:id="rId72"/>
    <p:sldId id="490" r:id="rId73"/>
    <p:sldId id="580" r:id="rId74"/>
    <p:sldId id="582" r:id="rId75"/>
    <p:sldId id="583" r:id="rId76"/>
    <p:sldId id="526" r:id="rId77"/>
    <p:sldId id="509" r:id="rId78"/>
    <p:sldId id="493" r:id="rId79"/>
    <p:sldId id="496" r:id="rId80"/>
    <p:sldId id="513" r:id="rId81"/>
    <p:sldId id="467" r:id="rId82"/>
    <p:sldId id="516" r:id="rId83"/>
    <p:sldId id="515" r:id="rId84"/>
    <p:sldId id="514" r:id="rId85"/>
    <p:sldId id="495" r:id="rId86"/>
    <p:sldId id="518" r:id="rId87"/>
    <p:sldId id="520" r:id="rId88"/>
    <p:sldId id="511" r:id="rId89"/>
    <p:sldId id="542" r:id="rId90"/>
    <p:sldId id="494" r:id="rId91"/>
    <p:sldId id="536" r:id="rId92"/>
    <p:sldId id="578" r:id="rId93"/>
    <p:sldId id="579" r:id="rId94"/>
    <p:sldId id="611" r:id="rId95"/>
    <p:sldId id="635" r:id="rId96"/>
    <p:sldId id="637" r:id="rId97"/>
    <p:sldId id="400" r:id="rId98"/>
  </p:sldIdLst>
  <p:sldSz cx="12192000" cy="6858000"/>
  <p:notesSz cx="7104063" cy="10234613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3284EC-DB70-571B-D3CB-9024F03737A5}" name="PARZEN Maximilian" initials="PM" userId="S::s1827105@ed.ac.uk::c60461ba-f535-42c3-b0e2-5ac881ca89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B00C0C"/>
    <a:srgbClr val="F6A21D"/>
    <a:srgbClr val="EF8333"/>
    <a:srgbClr val="DED7D7"/>
    <a:srgbClr val="0400FF"/>
    <a:srgbClr val="111E52"/>
    <a:srgbClr val="0A002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B38EFD-45D9-3686-2610-CD2A8DB7CA04}" v="1244" dt="2022-01-27T13:25:35.480"/>
    <p1510:client id="{56178F5D-DF59-1FF9-31DB-AB0755A18282}" v="29" dt="2022-01-26T16:54:24.347"/>
    <p1510:client id="{68D7A771-7F15-A266-90D5-C035737BCBAB}" v="420" dt="2022-01-27T12:08:05.224"/>
    <p1510:client id="{93C5681C-D28F-C076-5130-B5DDA3B0007E}" v="583" dt="2022-01-26T20:33:21.529"/>
    <p1510:client id="{B3738864-6D65-4AD3-B42F-989CC9DAA86D}" v="5239" dt="2022-01-27T13:42:49.979"/>
    <p1510:client id="{C47D5F9B-25C2-4A26-946B-874FF53FCC68}" v="69" dt="2022-01-27T09:15:29.132"/>
    <p1510:client id="{E771CDCB-F0DF-9057-6139-3CBFFCFCF7EB}" v="3730" dt="2022-01-26T19:30:09.491"/>
    <p1510:client id="{EB1A7075-5D8C-4B2C-805B-372551800F9A}" v="24" dt="2022-01-27T08:45:26.609"/>
    <p1510:client id="{F91148E2-8DF0-3AF4-2894-417CE7CCD5A9}" v="13" dt="2022-01-31T12:34:14.1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07" Type="http://schemas.microsoft.com/office/2018/10/relationships/authors" Target="authors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microsoft.com/office/2015/10/relationships/revisionInfo" Target="revisionInfo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handoutMaster" Target="handoutMasters/handoutMaster1.xml"/><Relationship Id="rId105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lee290@gmail.com" userId="S::urn:spo:guest#slee290@gmail.com::" providerId="AD" clId="Web-{C47D5F9B-25C2-4A26-946B-874FF53FCC68}"/>
    <pc:docChg chg="addSld delSld modSld">
      <pc:chgData name="slee290@gmail.com" userId="S::urn:spo:guest#slee290@gmail.com::" providerId="AD" clId="Web-{C47D5F9B-25C2-4A26-946B-874FF53FCC68}" dt="2022-01-27T09:15:29.132" v="50"/>
      <pc:docMkLst>
        <pc:docMk/>
      </pc:docMkLst>
      <pc:sldChg chg="del">
        <pc:chgData name="slee290@gmail.com" userId="S::urn:spo:guest#slee290@gmail.com::" providerId="AD" clId="Web-{C47D5F9B-25C2-4A26-946B-874FF53FCC68}" dt="2022-01-27T09:02:02.504" v="6"/>
        <pc:sldMkLst>
          <pc:docMk/>
          <pc:sldMk cId="3227090556" sldId="531"/>
        </pc:sldMkLst>
      </pc:sldChg>
      <pc:sldChg chg="addSp delSp modSp add del">
        <pc:chgData name="slee290@gmail.com" userId="S::urn:spo:guest#slee290@gmail.com::" providerId="AD" clId="Web-{C47D5F9B-25C2-4A26-946B-874FF53FCC68}" dt="2022-01-27T09:14:07.474" v="37"/>
        <pc:sldMkLst>
          <pc:docMk/>
          <pc:sldMk cId="3685428831" sldId="612"/>
        </pc:sldMkLst>
        <pc:spChg chg="add del mod">
          <ac:chgData name="slee290@gmail.com" userId="S::urn:spo:guest#slee290@gmail.com::" providerId="AD" clId="Web-{C47D5F9B-25C2-4A26-946B-874FF53FCC68}" dt="2022-01-27T09:03:34.725" v="18"/>
          <ac:spMkLst>
            <pc:docMk/>
            <pc:sldMk cId="3685428831" sldId="612"/>
            <ac:spMk id="4" creationId="{905D128D-8924-499D-9E5F-42A052A8BAC6}"/>
          </ac:spMkLst>
        </pc:spChg>
        <pc:spChg chg="mod">
          <ac:chgData name="slee290@gmail.com" userId="S::urn:spo:guest#slee290@gmail.com::" providerId="AD" clId="Web-{C47D5F9B-25C2-4A26-946B-874FF53FCC68}" dt="2022-01-27T09:03:26.256" v="15" actId="20577"/>
          <ac:spMkLst>
            <pc:docMk/>
            <pc:sldMk cId="3685428831" sldId="612"/>
            <ac:spMk id="24" creationId="{6B25521C-D0E6-40BB-8648-33005738D9F2}"/>
          </ac:spMkLst>
        </pc:spChg>
        <pc:picChg chg="add del mod">
          <ac:chgData name="slee290@gmail.com" userId="S::urn:spo:guest#slee290@gmail.com::" providerId="AD" clId="Web-{C47D5F9B-25C2-4A26-946B-874FF53FCC68}" dt="2022-01-27T09:12:18.346" v="30"/>
          <ac:picMkLst>
            <pc:docMk/>
            <pc:sldMk cId="3685428831" sldId="612"/>
            <ac:picMk id="5" creationId="{1FFA821F-C344-4DD2-928A-FA0A03A36438}"/>
          </ac:picMkLst>
        </pc:picChg>
      </pc:sldChg>
      <pc:sldChg chg="modSp add del">
        <pc:chgData name="slee290@gmail.com" userId="S::urn:spo:guest#slee290@gmail.com::" providerId="AD" clId="Web-{C47D5F9B-25C2-4A26-946B-874FF53FCC68}" dt="2022-01-27T09:14:07.474" v="38"/>
        <pc:sldMkLst>
          <pc:docMk/>
          <pc:sldMk cId="1517917694" sldId="613"/>
        </pc:sldMkLst>
        <pc:spChg chg="mod ord">
          <ac:chgData name="slee290@gmail.com" userId="S::urn:spo:guest#slee290@gmail.com::" providerId="AD" clId="Web-{C47D5F9B-25C2-4A26-946B-874FF53FCC68}" dt="2022-01-27T09:05:10.024" v="24" actId="1076"/>
          <ac:spMkLst>
            <pc:docMk/>
            <pc:sldMk cId="1517917694" sldId="613"/>
            <ac:spMk id="13" creationId="{38BEDD04-D072-4EE4-BCB5-1E5290F2292A}"/>
          </ac:spMkLst>
        </pc:spChg>
        <pc:picChg chg="mod modCrop">
          <ac:chgData name="slee290@gmail.com" userId="S::urn:spo:guest#slee290@gmail.com::" providerId="AD" clId="Web-{C47D5F9B-25C2-4A26-946B-874FF53FCC68}" dt="2022-01-27T09:05:35.165" v="28"/>
          <ac:picMkLst>
            <pc:docMk/>
            <pc:sldMk cId="1517917694" sldId="613"/>
            <ac:picMk id="10" creationId="{403682E7-DF5A-489C-94C2-1CCB25E880F2}"/>
          </ac:picMkLst>
        </pc:picChg>
      </pc:sldChg>
      <pc:sldChg chg="add del">
        <pc:chgData name="slee290@gmail.com" userId="S::urn:spo:guest#slee290@gmail.com::" providerId="AD" clId="Web-{C47D5F9B-25C2-4A26-946B-874FF53FCC68}" dt="2022-01-27T09:14:07.474" v="39"/>
        <pc:sldMkLst>
          <pc:docMk/>
          <pc:sldMk cId="1151017096" sldId="614"/>
        </pc:sldMkLst>
      </pc:sldChg>
      <pc:sldChg chg="add del">
        <pc:chgData name="slee290@gmail.com" userId="S::urn:spo:guest#slee290@gmail.com::" providerId="AD" clId="Web-{C47D5F9B-25C2-4A26-946B-874FF53FCC68}" dt="2022-01-27T09:14:07.489" v="40"/>
        <pc:sldMkLst>
          <pc:docMk/>
          <pc:sldMk cId="677510262" sldId="615"/>
        </pc:sldMkLst>
      </pc:sldChg>
      <pc:sldChg chg="add del">
        <pc:chgData name="slee290@gmail.com" userId="S::urn:spo:guest#slee290@gmail.com::" providerId="AD" clId="Web-{C47D5F9B-25C2-4A26-946B-874FF53FCC68}" dt="2022-01-27T09:14:07.489" v="41"/>
        <pc:sldMkLst>
          <pc:docMk/>
          <pc:sldMk cId="3204860159" sldId="616"/>
        </pc:sldMkLst>
      </pc:sldChg>
      <pc:sldChg chg="add del">
        <pc:chgData name="slee290@gmail.com" userId="S::urn:spo:guest#slee290@gmail.com::" providerId="AD" clId="Web-{C47D5F9B-25C2-4A26-946B-874FF53FCC68}" dt="2022-01-27T09:14:07.489" v="42"/>
        <pc:sldMkLst>
          <pc:docMk/>
          <pc:sldMk cId="1577209589" sldId="617"/>
        </pc:sldMkLst>
      </pc:sldChg>
      <pc:sldChg chg="add">
        <pc:chgData name="slee290@gmail.com" userId="S::urn:spo:guest#slee290@gmail.com::" providerId="AD" clId="Web-{C47D5F9B-25C2-4A26-946B-874FF53FCC68}" dt="2022-01-27T09:14:01.223" v="31"/>
        <pc:sldMkLst>
          <pc:docMk/>
          <pc:sldMk cId="3514097031" sldId="618"/>
        </pc:sldMkLst>
      </pc:sldChg>
      <pc:sldChg chg="modSp add">
        <pc:chgData name="slee290@gmail.com" userId="S::urn:spo:guest#slee290@gmail.com::" providerId="AD" clId="Web-{C47D5F9B-25C2-4A26-946B-874FF53FCC68}" dt="2022-01-27T09:14:25.974" v="44" actId="1076"/>
        <pc:sldMkLst>
          <pc:docMk/>
          <pc:sldMk cId="1819413259" sldId="619"/>
        </pc:sldMkLst>
        <pc:spChg chg="mod">
          <ac:chgData name="slee290@gmail.com" userId="S::urn:spo:guest#slee290@gmail.com::" providerId="AD" clId="Web-{C47D5F9B-25C2-4A26-946B-874FF53FCC68}" dt="2022-01-27T09:14:25.974" v="44" actId="1076"/>
          <ac:spMkLst>
            <pc:docMk/>
            <pc:sldMk cId="1819413259" sldId="619"/>
            <ac:spMk id="13" creationId="{38BEDD04-D072-4EE4-BCB5-1E5290F2292A}"/>
          </ac:spMkLst>
        </pc:spChg>
        <pc:picChg chg="mod">
          <ac:chgData name="slee290@gmail.com" userId="S::urn:spo:guest#slee290@gmail.com::" providerId="AD" clId="Web-{C47D5F9B-25C2-4A26-946B-874FF53FCC68}" dt="2022-01-27T09:14:25.974" v="43" actId="1076"/>
          <ac:picMkLst>
            <pc:docMk/>
            <pc:sldMk cId="1819413259" sldId="619"/>
            <ac:picMk id="10" creationId="{403682E7-DF5A-489C-94C2-1CCB25E880F2}"/>
          </ac:picMkLst>
        </pc:picChg>
      </pc:sldChg>
      <pc:sldChg chg="add">
        <pc:chgData name="slee290@gmail.com" userId="S::urn:spo:guest#slee290@gmail.com::" providerId="AD" clId="Web-{C47D5F9B-25C2-4A26-946B-874FF53FCC68}" dt="2022-01-27T09:14:01.770" v="33"/>
        <pc:sldMkLst>
          <pc:docMk/>
          <pc:sldMk cId="1967963123" sldId="620"/>
        </pc:sldMkLst>
      </pc:sldChg>
      <pc:sldChg chg="add">
        <pc:chgData name="slee290@gmail.com" userId="S::urn:spo:guest#slee290@gmail.com::" providerId="AD" clId="Web-{C47D5F9B-25C2-4A26-946B-874FF53FCC68}" dt="2022-01-27T09:14:01.974" v="34"/>
        <pc:sldMkLst>
          <pc:docMk/>
          <pc:sldMk cId="288675658" sldId="621"/>
        </pc:sldMkLst>
      </pc:sldChg>
      <pc:sldChg chg="add">
        <pc:chgData name="slee290@gmail.com" userId="S::urn:spo:guest#slee290@gmail.com::" providerId="AD" clId="Web-{C47D5F9B-25C2-4A26-946B-874FF53FCC68}" dt="2022-01-27T09:14:02.177" v="35"/>
        <pc:sldMkLst>
          <pc:docMk/>
          <pc:sldMk cId="1411637677" sldId="622"/>
        </pc:sldMkLst>
      </pc:sldChg>
      <pc:sldChg chg="addSp delSp modSp add">
        <pc:chgData name="slee290@gmail.com" userId="S::urn:spo:guest#slee290@gmail.com::" providerId="AD" clId="Web-{C47D5F9B-25C2-4A26-946B-874FF53FCC68}" dt="2022-01-27T09:15:29.132" v="50"/>
        <pc:sldMkLst>
          <pc:docMk/>
          <pc:sldMk cId="783789445" sldId="623"/>
        </pc:sldMkLst>
        <pc:spChg chg="add del mod">
          <ac:chgData name="slee290@gmail.com" userId="S::urn:spo:guest#slee290@gmail.com::" providerId="AD" clId="Web-{C47D5F9B-25C2-4A26-946B-874FF53FCC68}" dt="2022-01-27T09:15:29.132" v="50"/>
          <ac:spMkLst>
            <pc:docMk/>
            <pc:sldMk cId="783789445" sldId="623"/>
            <ac:spMk id="6" creationId="{A2A44E82-CF1F-44A0-91C1-1EAB876F9F80}"/>
          </ac:spMkLst>
        </pc:spChg>
        <pc:spChg chg="mod">
          <ac:chgData name="slee290@gmail.com" userId="S::urn:spo:guest#slee290@gmail.com::" providerId="AD" clId="Web-{C47D5F9B-25C2-4A26-946B-874FF53FCC68}" dt="2022-01-27T09:15:04.678" v="45" actId="1076"/>
          <ac:spMkLst>
            <pc:docMk/>
            <pc:sldMk cId="783789445" sldId="623"/>
            <ac:spMk id="18" creationId="{FF73F271-BC4A-4953-8D21-6693AFB567D5}"/>
          </ac:spMkLst>
        </pc:spChg>
        <pc:spChg chg="mod">
          <ac:chgData name="slee290@gmail.com" userId="S::urn:spo:guest#slee290@gmail.com::" providerId="AD" clId="Web-{C47D5F9B-25C2-4A26-946B-874FF53FCC68}" dt="2022-01-27T09:15:13.600" v="47" actId="1076"/>
          <ac:spMkLst>
            <pc:docMk/>
            <pc:sldMk cId="783789445" sldId="623"/>
            <ac:spMk id="23" creationId="{EDDE615F-02F6-40C6-A279-2E8F3FD8438C}"/>
          </ac:spMkLst>
        </pc:spChg>
      </pc:sldChg>
    </pc:docChg>
  </pc:docChgLst>
  <pc:docChgLst>
    <pc:chgData name="FRANKEN Lukas" userId="S::s2216495@ed.ac.uk::a6479cc4-f339-426b-b8f6-27c4d5b6771a" providerId="AD" clId="Web-{2DB38EFD-45D9-3686-2610-CD2A8DB7CA04}"/>
    <pc:docChg chg="addSld delSld modSld sldOrd">
      <pc:chgData name="FRANKEN Lukas" userId="S::s2216495@ed.ac.uk::a6479cc4-f339-426b-b8f6-27c4d5b6771a" providerId="AD" clId="Web-{2DB38EFD-45D9-3686-2610-CD2A8DB7CA04}" dt="2022-01-27T13:25:35.480" v="1093" actId="1076"/>
      <pc:docMkLst>
        <pc:docMk/>
      </pc:docMkLst>
      <pc:sldChg chg="addSp delSp modSp del">
        <pc:chgData name="FRANKEN Lukas" userId="S::s2216495@ed.ac.uk::a6479cc4-f339-426b-b8f6-27c4d5b6771a" providerId="AD" clId="Web-{2DB38EFD-45D9-3686-2610-CD2A8DB7CA04}" dt="2022-01-27T09:36:07.291" v="1"/>
        <pc:sldMkLst>
          <pc:docMk/>
          <pc:sldMk cId="3723737779" sldId="557"/>
        </pc:sldMkLst>
        <pc:spChg chg="del">
          <ac:chgData name="FRANKEN Lukas" userId="S::s2216495@ed.ac.uk::a6479cc4-f339-426b-b8f6-27c4d5b6771a" providerId="AD" clId="Web-{2DB38EFD-45D9-3686-2610-CD2A8DB7CA04}" dt="2022-01-27T09:35:58.775" v="0"/>
          <ac:spMkLst>
            <pc:docMk/>
            <pc:sldMk cId="3723737779" sldId="557"/>
            <ac:spMk id="3" creationId="{359F9C1F-28DC-443F-8A7F-D205B5622B9D}"/>
          </ac:spMkLst>
        </pc:spChg>
        <pc:spChg chg="add mod">
          <ac:chgData name="FRANKEN Lukas" userId="S::s2216495@ed.ac.uk::a6479cc4-f339-426b-b8f6-27c4d5b6771a" providerId="AD" clId="Web-{2DB38EFD-45D9-3686-2610-CD2A8DB7CA04}" dt="2022-01-27T09:35:58.775" v="0"/>
          <ac:spMkLst>
            <pc:docMk/>
            <pc:sldMk cId="3723737779" sldId="557"/>
            <ac:spMk id="8" creationId="{D0BA4C7E-A1FA-4A6B-B663-DFD04AC76180}"/>
          </ac:spMkLst>
        </pc:spChg>
      </pc:sldChg>
      <pc:sldChg chg="addSp delSp modSp">
        <pc:chgData name="FRANKEN Lukas" userId="S::s2216495@ed.ac.uk::a6479cc4-f339-426b-b8f6-27c4d5b6771a" providerId="AD" clId="Web-{2DB38EFD-45D9-3686-2610-CD2A8DB7CA04}" dt="2022-01-27T11:29:25.418" v="575"/>
        <pc:sldMkLst>
          <pc:docMk/>
          <pc:sldMk cId="3736812527" sldId="558"/>
        </pc:sldMkLst>
        <pc:spChg chg="del">
          <ac:chgData name="FRANKEN Lukas" userId="S::s2216495@ed.ac.uk::a6479cc4-f339-426b-b8f6-27c4d5b6771a" providerId="AD" clId="Web-{2DB38EFD-45D9-3686-2610-CD2A8DB7CA04}" dt="2022-01-27T09:36:10.463" v="2"/>
          <ac:spMkLst>
            <pc:docMk/>
            <pc:sldMk cId="3736812527" sldId="558"/>
            <ac:spMk id="3" creationId="{359F9C1F-28DC-443F-8A7F-D205B5622B9D}"/>
          </ac:spMkLst>
        </pc:spChg>
        <pc:spChg chg="add">
          <ac:chgData name="FRANKEN Lukas" userId="S::s2216495@ed.ac.uk::a6479cc4-f339-426b-b8f6-27c4d5b6771a" providerId="AD" clId="Web-{2DB38EFD-45D9-3686-2610-CD2A8DB7CA04}" dt="2022-01-27T11:29:25.418" v="575"/>
          <ac:spMkLst>
            <pc:docMk/>
            <pc:sldMk cId="3736812527" sldId="558"/>
            <ac:spMk id="3" creationId="{EFB917FA-568F-4379-9A44-C926C881CC13}"/>
          </ac:spMkLst>
        </pc:spChg>
        <pc:spChg chg="mod">
          <ac:chgData name="FRANKEN Lukas" userId="S::s2216495@ed.ac.uk::a6479cc4-f339-426b-b8f6-27c4d5b6771a" providerId="AD" clId="Web-{2DB38EFD-45D9-3686-2610-CD2A8DB7CA04}" dt="2022-01-27T09:39:00.832" v="50" actId="1076"/>
          <ac:spMkLst>
            <pc:docMk/>
            <pc:sldMk cId="3736812527" sldId="558"/>
            <ac:spMk id="5" creationId="{CB1A9CA1-E90D-4168-B73F-965251C77874}"/>
          </ac:spMkLst>
        </pc:spChg>
        <pc:spChg chg="del">
          <ac:chgData name="FRANKEN Lukas" userId="S::s2216495@ed.ac.uk::a6479cc4-f339-426b-b8f6-27c4d5b6771a" providerId="AD" clId="Web-{2DB38EFD-45D9-3686-2610-CD2A8DB7CA04}" dt="2022-01-27T09:37:31.983" v="35"/>
          <ac:spMkLst>
            <pc:docMk/>
            <pc:sldMk cId="3736812527" sldId="558"/>
            <ac:spMk id="6" creationId="{D20AE791-10EE-4DD0-AF2A-9D02D9B5E6AC}"/>
          </ac:spMkLst>
        </pc:spChg>
        <pc:spChg chg="del">
          <ac:chgData name="FRANKEN Lukas" userId="S::s2216495@ed.ac.uk::a6479cc4-f339-426b-b8f6-27c4d5b6771a" providerId="AD" clId="Web-{2DB38EFD-45D9-3686-2610-CD2A8DB7CA04}" dt="2022-01-27T09:37:56.891" v="41"/>
          <ac:spMkLst>
            <pc:docMk/>
            <pc:sldMk cId="3736812527" sldId="558"/>
            <ac:spMk id="10" creationId="{F434D00E-ABF8-4376-85ED-E2ACF4B84BC9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49:21.819" v="471"/>
          <ac:spMkLst>
            <pc:docMk/>
            <pc:sldMk cId="3736812527" sldId="558"/>
            <ac:spMk id="11" creationId="{F8D3CC32-72AA-4631-B2DC-3C226EB0A9A0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49:23.663" v="472"/>
          <ac:spMkLst>
            <pc:docMk/>
            <pc:sldMk cId="3736812527" sldId="558"/>
            <ac:spMk id="14" creationId="{9B258773-9060-4C12-8129-F15C098D7EF5}"/>
          </ac:spMkLst>
        </pc:spChg>
        <pc:picChg chg="mod">
          <ac:chgData name="FRANKEN Lukas" userId="S::s2216495@ed.ac.uk::a6479cc4-f339-426b-b8f6-27c4d5b6771a" providerId="AD" clId="Web-{2DB38EFD-45D9-3686-2610-CD2A8DB7CA04}" dt="2022-01-27T09:42:22.421" v="69" actId="1076"/>
          <ac:picMkLst>
            <pc:docMk/>
            <pc:sldMk cId="3736812527" sldId="558"/>
            <ac:picMk id="17" creationId="{00000000-0000-0000-0000-000000000000}"/>
          </ac:picMkLst>
        </pc:picChg>
        <pc:cxnChg chg="add del mod">
          <ac:chgData name="FRANKEN Lukas" userId="S::s2216495@ed.ac.uk::a6479cc4-f339-426b-b8f6-27c4d5b6771a" providerId="AD" clId="Web-{2DB38EFD-45D9-3686-2610-CD2A8DB7CA04}" dt="2022-01-27T09:42:33.141" v="73"/>
          <ac:cxnSpMkLst>
            <pc:docMk/>
            <pc:sldMk cId="3736812527" sldId="558"/>
            <ac:cxnSpMk id="12" creationId="{A918DE04-E176-4DCA-BBDB-92543DB4F587}"/>
          </ac:cxnSpMkLst>
        </pc:cxnChg>
        <pc:cxnChg chg="add del mod">
          <ac:chgData name="FRANKEN Lukas" userId="S::s2216495@ed.ac.uk::a6479cc4-f339-426b-b8f6-27c4d5b6771a" providerId="AD" clId="Web-{2DB38EFD-45D9-3686-2610-CD2A8DB7CA04}" dt="2022-01-27T09:42:33.141" v="72"/>
          <ac:cxnSpMkLst>
            <pc:docMk/>
            <pc:sldMk cId="3736812527" sldId="558"/>
            <ac:cxnSpMk id="15" creationId="{84203E51-24AC-45BB-BE3F-0250B886E201}"/>
          </ac:cxnSpMkLst>
        </pc:cxnChg>
        <pc:cxnChg chg="add del mod">
          <ac:chgData name="FRANKEN Lukas" userId="S::s2216495@ed.ac.uk::a6479cc4-f339-426b-b8f6-27c4d5b6771a" providerId="AD" clId="Web-{2DB38EFD-45D9-3686-2610-CD2A8DB7CA04}" dt="2022-01-27T09:42:33.141" v="71"/>
          <ac:cxnSpMkLst>
            <pc:docMk/>
            <pc:sldMk cId="3736812527" sldId="558"/>
            <ac:cxnSpMk id="16" creationId="{5B93C14A-C1D5-4792-93D3-A4472D4A42CB}"/>
          </ac:cxnSpMkLst>
        </pc:cxnChg>
        <pc:cxnChg chg="add del mod">
          <ac:chgData name="FRANKEN Lukas" userId="S::s2216495@ed.ac.uk::a6479cc4-f339-426b-b8f6-27c4d5b6771a" providerId="AD" clId="Web-{2DB38EFD-45D9-3686-2610-CD2A8DB7CA04}" dt="2022-01-27T09:39:56.366" v="58"/>
          <ac:cxnSpMkLst>
            <pc:docMk/>
            <pc:sldMk cId="3736812527" sldId="558"/>
            <ac:cxnSpMk id="19" creationId="{E8F15FD2-A178-4E08-BC85-E007BB522BFC}"/>
          </ac:cxnSpMkLst>
        </pc:cxnChg>
        <pc:cxnChg chg="add del mod">
          <ac:chgData name="FRANKEN Lukas" userId="S::s2216495@ed.ac.uk::a6479cc4-f339-426b-b8f6-27c4d5b6771a" providerId="AD" clId="Web-{2DB38EFD-45D9-3686-2610-CD2A8DB7CA04}" dt="2022-01-27T09:40:23.180" v="62"/>
          <ac:cxnSpMkLst>
            <pc:docMk/>
            <pc:sldMk cId="3736812527" sldId="558"/>
            <ac:cxnSpMk id="20" creationId="{9C0B491D-3636-4BFB-8D8F-20F7BCCDD2D0}"/>
          </ac:cxnSpMkLst>
        </pc:cxnChg>
        <pc:cxnChg chg="add del mod">
          <ac:chgData name="FRANKEN Lukas" userId="S::s2216495@ed.ac.uk::a6479cc4-f339-426b-b8f6-27c4d5b6771a" providerId="AD" clId="Web-{2DB38EFD-45D9-3686-2610-CD2A8DB7CA04}" dt="2022-01-27T09:42:33.141" v="70"/>
          <ac:cxnSpMkLst>
            <pc:docMk/>
            <pc:sldMk cId="3736812527" sldId="558"/>
            <ac:cxnSpMk id="21" creationId="{616FE679-47B3-4C42-8B95-4EAC90154032}"/>
          </ac:cxnSpMkLst>
        </pc:cxnChg>
      </pc:sldChg>
      <pc:sldChg chg="del">
        <pc:chgData name="FRANKEN Lukas" userId="S::s2216495@ed.ac.uk::a6479cc4-f339-426b-b8f6-27c4d5b6771a" providerId="AD" clId="Web-{2DB38EFD-45D9-3686-2610-CD2A8DB7CA04}" dt="2022-01-27T09:48:25.520" v="87"/>
        <pc:sldMkLst>
          <pc:docMk/>
          <pc:sldMk cId="3340393072" sldId="559"/>
        </pc:sldMkLst>
      </pc:sldChg>
      <pc:sldChg chg="addSp delSp del">
        <pc:chgData name="FRANKEN Lukas" userId="S::s2216495@ed.ac.uk::a6479cc4-f339-426b-b8f6-27c4d5b6771a" providerId="AD" clId="Web-{2DB38EFD-45D9-3686-2610-CD2A8DB7CA04}" dt="2022-01-27T09:52:52.363" v="133"/>
        <pc:sldMkLst>
          <pc:docMk/>
          <pc:sldMk cId="1824431074" sldId="560"/>
        </pc:sldMkLst>
        <pc:inkChg chg="add del">
          <ac:chgData name="FRANKEN Lukas" userId="S::s2216495@ed.ac.uk::a6479cc4-f339-426b-b8f6-27c4d5b6771a" providerId="AD" clId="Web-{2DB38EFD-45D9-3686-2610-CD2A8DB7CA04}" dt="2022-01-27T09:51:05.248" v="106"/>
          <ac:inkMkLst>
            <pc:docMk/>
            <pc:sldMk cId="1824431074" sldId="560"/>
            <ac:inkMk id="6" creationId="{85DAF75E-DB2D-48F3-9261-D517662E24C9}"/>
          </ac:inkMkLst>
        </pc:inkChg>
      </pc:sldChg>
      <pc:sldChg chg="del">
        <pc:chgData name="FRANKEN Lukas" userId="S::s2216495@ed.ac.uk::a6479cc4-f339-426b-b8f6-27c4d5b6771a" providerId="AD" clId="Web-{2DB38EFD-45D9-3686-2610-CD2A8DB7CA04}" dt="2022-01-27T10:05:00.451" v="152"/>
        <pc:sldMkLst>
          <pc:docMk/>
          <pc:sldMk cId="1665231687" sldId="561"/>
        </pc:sldMkLst>
      </pc:sldChg>
      <pc:sldChg chg="addSp delSp modSp">
        <pc:chgData name="FRANKEN Lukas" userId="S::s2216495@ed.ac.uk::a6479cc4-f339-426b-b8f6-27c4d5b6771a" providerId="AD" clId="Web-{2DB38EFD-45D9-3686-2610-CD2A8DB7CA04}" dt="2022-01-27T13:05:42.826" v="1064" actId="20577"/>
        <pc:sldMkLst>
          <pc:docMk/>
          <pc:sldMk cId="721252142" sldId="562"/>
        </pc:sldMkLst>
        <pc:spChg chg="del">
          <ac:chgData name="FRANKEN Lukas" userId="S::s2216495@ed.ac.uk::a6479cc4-f339-426b-b8f6-27c4d5b6771a" providerId="AD" clId="Web-{2DB38EFD-45D9-3686-2610-CD2A8DB7CA04}" dt="2022-01-27T10:05:10.670" v="153"/>
          <ac:spMkLst>
            <pc:docMk/>
            <pc:sldMk cId="721252142" sldId="562"/>
            <ac:spMk id="3" creationId="{359F9C1F-28DC-443F-8A7F-D205B5622B9D}"/>
          </ac:spMkLst>
        </pc:spChg>
        <pc:spChg chg="mod">
          <ac:chgData name="FRANKEN Lukas" userId="S::s2216495@ed.ac.uk::a6479cc4-f339-426b-b8f6-27c4d5b6771a" providerId="AD" clId="Web-{2DB38EFD-45D9-3686-2610-CD2A8DB7CA04}" dt="2022-01-27T13:05:42.826" v="1064" actId="20577"/>
          <ac:spMkLst>
            <pc:docMk/>
            <pc:sldMk cId="721252142" sldId="562"/>
            <ac:spMk id="5" creationId="{CB1A9CA1-E90D-4168-B73F-965251C77874}"/>
          </ac:spMkLst>
        </pc:spChg>
        <pc:spChg chg="mod">
          <ac:chgData name="FRANKEN Lukas" userId="S::s2216495@ed.ac.uk::a6479cc4-f339-426b-b8f6-27c4d5b6771a" providerId="AD" clId="Web-{2DB38EFD-45D9-3686-2610-CD2A8DB7CA04}" dt="2022-01-27T10:08:54.511" v="181" actId="1076"/>
          <ac:spMkLst>
            <pc:docMk/>
            <pc:sldMk cId="721252142" sldId="562"/>
            <ac:spMk id="6" creationId="{00000000-0000-0000-0000-000000000000}"/>
          </ac:spMkLst>
        </pc:spChg>
        <pc:spChg chg="mod">
          <ac:chgData name="FRANKEN Lukas" userId="S::s2216495@ed.ac.uk::a6479cc4-f339-426b-b8f6-27c4d5b6771a" providerId="AD" clId="Web-{2DB38EFD-45D9-3686-2610-CD2A8DB7CA04}" dt="2022-01-27T12:49:14.162" v="1010" actId="20577"/>
          <ac:spMkLst>
            <pc:docMk/>
            <pc:sldMk cId="721252142" sldId="562"/>
            <ac:spMk id="8" creationId="{00000000-0000-0000-0000-000000000000}"/>
          </ac:spMkLst>
        </pc:spChg>
        <pc:spChg chg="mod">
          <ac:chgData name="FRANKEN Lukas" userId="S::s2216495@ed.ac.uk::a6479cc4-f339-426b-b8f6-27c4d5b6771a" providerId="AD" clId="Web-{2DB38EFD-45D9-3686-2610-CD2A8DB7CA04}" dt="2022-01-27T12:49:06.537" v="1007" actId="20577"/>
          <ac:spMkLst>
            <pc:docMk/>
            <pc:sldMk cId="721252142" sldId="562"/>
            <ac:spMk id="9" creationId="{CB1A9CA1-E90D-4168-B73F-965251C77874}"/>
          </ac:spMkLst>
        </pc:spChg>
        <pc:spChg chg="mod">
          <ac:chgData name="FRANKEN Lukas" userId="S::s2216495@ed.ac.uk::a6479cc4-f339-426b-b8f6-27c4d5b6771a" providerId="AD" clId="Web-{2DB38EFD-45D9-3686-2610-CD2A8DB7CA04}" dt="2022-01-27T10:39:14.848" v="392" actId="20577"/>
          <ac:spMkLst>
            <pc:docMk/>
            <pc:sldMk cId="721252142" sldId="562"/>
            <ac:spMk id="10" creationId="{CB1A9CA1-E90D-4168-B73F-965251C77874}"/>
          </ac:spMkLst>
        </pc:spChg>
        <pc:spChg chg="mod">
          <ac:chgData name="FRANKEN Lukas" userId="S::s2216495@ed.ac.uk::a6479cc4-f339-426b-b8f6-27c4d5b6771a" providerId="AD" clId="Web-{2DB38EFD-45D9-3686-2610-CD2A8DB7CA04}" dt="2022-01-27T10:09:04.637" v="183" actId="1076"/>
          <ac:spMkLst>
            <pc:docMk/>
            <pc:sldMk cId="721252142" sldId="562"/>
            <ac:spMk id="11" creationId="{CB1A9CA1-E90D-4168-B73F-965251C77874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05:14.139" v="154"/>
          <ac:spMkLst>
            <pc:docMk/>
            <pc:sldMk cId="721252142" sldId="562"/>
            <ac:spMk id="12" creationId="{9FED8EF3-98E3-4FC4-A1A9-9B22F734023D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09:37.201" v="190"/>
          <ac:spMkLst>
            <pc:docMk/>
            <pc:sldMk cId="721252142" sldId="562"/>
            <ac:spMk id="17" creationId="{A2DC5680-542C-4DB6-AC6E-7D1A00037624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09:39.998" v="191"/>
          <ac:spMkLst>
            <pc:docMk/>
            <pc:sldMk cId="721252142" sldId="562"/>
            <ac:spMk id="20" creationId="{FC8C3969-BF78-47A1-8C0C-EC3CAFBECA1C}"/>
          </ac:spMkLst>
        </pc:spChg>
        <pc:spChg chg="add mod">
          <ac:chgData name="FRANKEN Lukas" userId="S::s2216495@ed.ac.uk::a6479cc4-f339-426b-b8f6-27c4d5b6771a" providerId="AD" clId="Web-{2DB38EFD-45D9-3686-2610-CD2A8DB7CA04}" dt="2022-01-27T11:29:01.245" v="557" actId="20577"/>
          <ac:spMkLst>
            <pc:docMk/>
            <pc:sldMk cId="721252142" sldId="562"/>
            <ac:spMk id="28" creationId="{19D737B8-646F-4A43-B09D-7172A0DF434D}"/>
          </ac:spMkLst>
        </pc:spChg>
        <pc:picChg chg="del mod">
          <ac:chgData name="FRANKEN Lukas" userId="S::s2216495@ed.ac.uk::a6479cc4-f339-426b-b8f6-27c4d5b6771a" providerId="AD" clId="Web-{2DB38EFD-45D9-3686-2610-CD2A8DB7CA04}" dt="2022-01-27T10:08:20.994" v="171"/>
          <ac:picMkLst>
            <pc:docMk/>
            <pc:sldMk cId="721252142" sldId="562"/>
            <ac:picMk id="15" creationId="{00000000-0000-0000-0000-000000000000}"/>
          </ac:picMkLst>
        </pc:picChg>
        <pc:picChg chg="add del mod">
          <ac:chgData name="FRANKEN Lukas" userId="S::s2216495@ed.ac.uk::a6479cc4-f339-426b-b8f6-27c4d5b6771a" providerId="AD" clId="Web-{2DB38EFD-45D9-3686-2610-CD2A8DB7CA04}" dt="2022-01-27T12:49:10.130" v="1008"/>
          <ac:picMkLst>
            <pc:docMk/>
            <pc:sldMk cId="721252142" sldId="562"/>
            <ac:picMk id="18" creationId="{7AD4C6EB-2709-4D99-BA7D-1DF522825451}"/>
          </ac:picMkLst>
        </pc:picChg>
        <pc:picChg chg="add del mod">
          <ac:chgData name="FRANKEN Lukas" userId="S::s2216495@ed.ac.uk::a6479cc4-f339-426b-b8f6-27c4d5b6771a" providerId="AD" clId="Web-{2DB38EFD-45D9-3686-2610-CD2A8DB7CA04}" dt="2022-01-27T10:24:18.594" v="203"/>
          <ac:picMkLst>
            <pc:docMk/>
            <pc:sldMk cId="721252142" sldId="562"/>
            <ac:picMk id="22" creationId="{9839CA1D-A44B-4E9D-88DC-9350D412A7B3}"/>
          </ac:picMkLst>
        </pc:picChg>
        <pc:picChg chg="add del mod">
          <ac:chgData name="FRANKEN Lukas" userId="S::s2216495@ed.ac.uk::a6479cc4-f339-426b-b8f6-27c4d5b6771a" providerId="AD" clId="Web-{2DB38EFD-45D9-3686-2610-CD2A8DB7CA04}" dt="2022-01-27T10:24:42.627" v="208"/>
          <ac:picMkLst>
            <pc:docMk/>
            <pc:sldMk cId="721252142" sldId="562"/>
            <ac:picMk id="24" creationId="{7ADC7775-790F-4F2A-8E46-60B0FBA5981B}"/>
          </ac:picMkLst>
        </pc:picChg>
        <pc:picChg chg="add del mod">
          <ac:chgData name="FRANKEN Lukas" userId="S::s2216495@ed.ac.uk::a6479cc4-f339-426b-b8f6-27c4d5b6771a" providerId="AD" clId="Web-{2DB38EFD-45D9-3686-2610-CD2A8DB7CA04}" dt="2022-01-27T10:35:32.929" v="267"/>
          <ac:picMkLst>
            <pc:docMk/>
            <pc:sldMk cId="721252142" sldId="562"/>
            <ac:picMk id="25" creationId="{09B57E04-49C7-42E1-976F-4068F71FF0E3}"/>
          </ac:picMkLst>
        </pc:picChg>
        <pc:picChg chg="add del mod">
          <ac:chgData name="FRANKEN Lukas" userId="S::s2216495@ed.ac.uk::a6479cc4-f339-426b-b8f6-27c4d5b6771a" providerId="AD" clId="Web-{2DB38EFD-45D9-3686-2610-CD2A8DB7CA04}" dt="2022-01-27T10:35:32.929" v="266"/>
          <ac:picMkLst>
            <pc:docMk/>
            <pc:sldMk cId="721252142" sldId="562"/>
            <ac:picMk id="26" creationId="{CF530946-A142-4006-A056-E5FE5E130B52}"/>
          </ac:picMkLst>
        </pc:picChg>
      </pc:sldChg>
      <pc:sldChg chg="modSp del">
        <pc:chgData name="FRANKEN Lukas" userId="S::s2216495@ed.ac.uk::a6479cc4-f339-426b-b8f6-27c4d5b6771a" providerId="AD" clId="Web-{2DB38EFD-45D9-3686-2610-CD2A8DB7CA04}" dt="2022-01-27T10:38:39.424" v="377"/>
        <pc:sldMkLst>
          <pc:docMk/>
          <pc:sldMk cId="3314213192" sldId="563"/>
        </pc:sldMkLst>
        <pc:spChg chg="mod">
          <ac:chgData name="FRANKEN Lukas" userId="S::s2216495@ed.ac.uk::a6479cc4-f339-426b-b8f6-27c4d5b6771a" providerId="AD" clId="Web-{2DB38EFD-45D9-3686-2610-CD2A8DB7CA04}" dt="2022-01-27T10:37:49.780" v="336" actId="20577"/>
          <ac:spMkLst>
            <pc:docMk/>
            <pc:sldMk cId="3314213192" sldId="563"/>
            <ac:spMk id="11" creationId="{CB1A9CA1-E90D-4168-B73F-965251C77874}"/>
          </ac:spMkLst>
        </pc:spChg>
      </pc:sldChg>
      <pc:sldChg chg="del">
        <pc:chgData name="FRANKEN Lukas" userId="S::s2216495@ed.ac.uk::a6479cc4-f339-426b-b8f6-27c4d5b6771a" providerId="AD" clId="Web-{2DB38EFD-45D9-3686-2610-CD2A8DB7CA04}" dt="2022-01-27T10:38:42.221" v="378"/>
        <pc:sldMkLst>
          <pc:docMk/>
          <pc:sldMk cId="3356924086" sldId="564"/>
        </pc:sldMkLst>
      </pc:sldChg>
      <pc:sldChg chg="del">
        <pc:chgData name="FRANKEN Lukas" userId="S::s2216495@ed.ac.uk::a6479cc4-f339-426b-b8f6-27c4d5b6771a" providerId="AD" clId="Web-{2DB38EFD-45D9-3686-2610-CD2A8DB7CA04}" dt="2022-01-27T10:43:03.048" v="422"/>
        <pc:sldMkLst>
          <pc:docMk/>
          <pc:sldMk cId="1283649281" sldId="565"/>
        </pc:sldMkLst>
      </pc:sldChg>
      <pc:sldChg chg="addSp delSp modSp">
        <pc:chgData name="FRANKEN Lukas" userId="S::s2216495@ed.ac.uk::a6479cc4-f339-426b-b8f6-27c4d5b6771a" providerId="AD" clId="Web-{2DB38EFD-45D9-3686-2610-CD2A8DB7CA04}" dt="2022-01-27T12:38:25.271" v="974" actId="1076"/>
        <pc:sldMkLst>
          <pc:docMk/>
          <pc:sldMk cId="2569248577" sldId="592"/>
        </pc:sldMkLst>
        <pc:spChg chg="del">
          <ac:chgData name="FRANKEN Lukas" userId="S::s2216495@ed.ac.uk::a6479cc4-f339-426b-b8f6-27c4d5b6771a" providerId="AD" clId="Web-{2DB38EFD-45D9-3686-2610-CD2A8DB7CA04}" dt="2022-01-27T10:48:36.145" v="461"/>
          <ac:spMkLst>
            <pc:docMk/>
            <pc:sldMk cId="2569248577" sldId="592"/>
            <ac:spMk id="3" creationId="{359F9C1F-28DC-443F-8A7F-D205B5622B9D}"/>
          </ac:spMkLst>
        </pc:spChg>
        <pc:spChg chg="add">
          <ac:chgData name="FRANKEN Lukas" userId="S::s2216495@ed.ac.uk::a6479cc4-f339-426b-b8f6-27c4d5b6771a" providerId="AD" clId="Web-{2DB38EFD-45D9-3686-2610-CD2A8DB7CA04}" dt="2022-01-27T11:29:08.230" v="560"/>
          <ac:spMkLst>
            <pc:docMk/>
            <pc:sldMk cId="2569248577" sldId="592"/>
            <ac:spMk id="3" creationId="{CF61B2AD-40F9-4C69-957D-C120F3FECDF7}"/>
          </ac:spMkLst>
        </pc:spChg>
        <pc:spChg chg="add mod">
          <ac:chgData name="FRANKEN Lukas" userId="S::s2216495@ed.ac.uk::a6479cc4-f339-426b-b8f6-27c4d5b6771a" providerId="AD" clId="Web-{2DB38EFD-45D9-3686-2610-CD2A8DB7CA04}" dt="2022-01-27T12:38:25.271" v="974" actId="1076"/>
          <ac:spMkLst>
            <pc:docMk/>
            <pc:sldMk cId="2569248577" sldId="592"/>
            <ac:spMk id="4" creationId="{F7AC4848-C234-4D4B-BCBE-1035CA9E2676}"/>
          </ac:spMkLst>
        </pc:spChg>
        <pc:spChg chg="del">
          <ac:chgData name="FRANKEN Lukas" userId="S::s2216495@ed.ac.uk::a6479cc4-f339-426b-b8f6-27c4d5b6771a" providerId="AD" clId="Web-{2DB38EFD-45D9-3686-2610-CD2A8DB7CA04}" dt="2022-01-27T10:46:02.277" v="434"/>
          <ac:spMkLst>
            <pc:docMk/>
            <pc:sldMk cId="2569248577" sldId="592"/>
            <ac:spMk id="8" creationId="{5C23F642-4B1B-4892-BDDA-8AE714BF4CEB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48:39.145" v="462"/>
          <ac:spMkLst>
            <pc:docMk/>
            <pc:sldMk cId="2569248577" sldId="592"/>
            <ac:spMk id="12" creationId="{2E802EBC-D925-46B9-B3AC-B6A2E90CEBB3}"/>
          </ac:spMkLst>
        </pc:spChg>
        <pc:spChg chg="del">
          <ac:chgData name="FRANKEN Lukas" userId="S::s2216495@ed.ac.uk::a6479cc4-f339-426b-b8f6-27c4d5b6771a" providerId="AD" clId="Web-{2DB38EFD-45D9-3686-2610-CD2A8DB7CA04}" dt="2022-01-27T10:46:57.155" v="448"/>
          <ac:spMkLst>
            <pc:docMk/>
            <pc:sldMk cId="2569248577" sldId="592"/>
            <ac:spMk id="16" creationId="{08ACD605-EDA8-4B7B-A893-D99FD911BE5A}"/>
          </ac:spMkLst>
        </pc:spChg>
        <pc:spChg chg="del">
          <ac:chgData name="FRANKEN Lukas" userId="S::s2216495@ed.ac.uk::a6479cc4-f339-426b-b8f6-27c4d5b6771a" providerId="AD" clId="Web-{2DB38EFD-45D9-3686-2610-CD2A8DB7CA04}" dt="2022-01-27T10:47:44.954" v="451"/>
          <ac:spMkLst>
            <pc:docMk/>
            <pc:sldMk cId="2569248577" sldId="592"/>
            <ac:spMk id="17" creationId="{C7CD3B5A-427A-413C-95DA-41A5B9D335F8}"/>
          </ac:spMkLst>
        </pc:spChg>
        <pc:spChg chg="del">
          <ac:chgData name="FRANKEN Lukas" userId="S::s2216495@ed.ac.uk::a6479cc4-f339-426b-b8f6-27c4d5b6771a" providerId="AD" clId="Web-{2DB38EFD-45D9-3686-2610-CD2A8DB7CA04}" dt="2022-01-27T10:47:55.064" v="454"/>
          <ac:spMkLst>
            <pc:docMk/>
            <pc:sldMk cId="2569248577" sldId="592"/>
            <ac:spMk id="18" creationId="{8C561DC2-FD34-439A-9BA8-C109B7D945C2}"/>
          </ac:spMkLst>
        </pc:spChg>
        <pc:spChg chg="mod">
          <ac:chgData name="FRANKEN Lukas" userId="S::s2216495@ed.ac.uk::a6479cc4-f339-426b-b8f6-27c4d5b6771a" providerId="AD" clId="Web-{2DB38EFD-45D9-3686-2610-CD2A8DB7CA04}" dt="2022-01-27T10:46:19.387" v="446" actId="20577"/>
          <ac:spMkLst>
            <pc:docMk/>
            <pc:sldMk cId="2569248577" sldId="592"/>
            <ac:spMk id="23" creationId="{00000000-0000-0000-0000-000000000000}"/>
          </ac:spMkLst>
        </pc:spChg>
        <pc:picChg chg="add del mod">
          <ac:chgData name="FRANKEN Lukas" userId="S::s2216495@ed.ac.uk::a6479cc4-f339-426b-b8f6-27c4d5b6771a" providerId="AD" clId="Web-{2DB38EFD-45D9-3686-2610-CD2A8DB7CA04}" dt="2022-01-27T10:46:05.996" v="436"/>
          <ac:picMkLst>
            <pc:docMk/>
            <pc:sldMk cId="2569248577" sldId="592"/>
            <ac:picMk id="4" creationId="{FB946A39-A403-4EB0-836F-01E75A17AEBA}"/>
          </ac:picMkLst>
        </pc:picChg>
        <pc:picChg chg="add mod">
          <ac:chgData name="FRANKEN Lukas" userId="S::s2216495@ed.ac.uk::a6479cc4-f339-426b-b8f6-27c4d5b6771a" providerId="AD" clId="Web-{2DB38EFD-45D9-3686-2610-CD2A8DB7CA04}" dt="2022-01-27T11:30:36.435" v="578" actId="1076"/>
          <ac:picMkLst>
            <pc:docMk/>
            <pc:sldMk cId="2569248577" sldId="592"/>
            <ac:picMk id="5" creationId="{0CFE2166-17BF-45F3-AEBB-59526C31E5A6}"/>
          </ac:picMkLst>
        </pc:picChg>
        <pc:picChg chg="add mod">
          <ac:chgData name="FRANKEN Lukas" userId="S::s2216495@ed.ac.uk::a6479cc4-f339-426b-b8f6-27c4d5b6771a" providerId="AD" clId="Web-{2DB38EFD-45D9-3686-2610-CD2A8DB7CA04}" dt="2022-01-27T11:30:36.482" v="579" actId="1076"/>
          <ac:picMkLst>
            <pc:docMk/>
            <pc:sldMk cId="2569248577" sldId="592"/>
            <ac:picMk id="6" creationId="{9F7AB2A6-BE93-4C39-B67E-64D1F7434BA6}"/>
          </ac:picMkLst>
        </pc:picChg>
        <pc:picChg chg="add mod">
          <ac:chgData name="FRANKEN Lukas" userId="S::s2216495@ed.ac.uk::a6479cc4-f339-426b-b8f6-27c4d5b6771a" providerId="AD" clId="Web-{2DB38EFD-45D9-3686-2610-CD2A8DB7CA04}" dt="2022-01-27T11:30:48.310" v="581" actId="14100"/>
          <ac:picMkLst>
            <pc:docMk/>
            <pc:sldMk cId="2569248577" sldId="592"/>
            <ac:picMk id="9" creationId="{DB95E61A-928A-4D3D-8F61-EBE30C542D10}"/>
          </ac:picMkLst>
        </pc:picChg>
        <pc:picChg chg="add mod">
          <ac:chgData name="FRANKEN Lukas" userId="S::s2216495@ed.ac.uk::a6479cc4-f339-426b-b8f6-27c4d5b6771a" providerId="AD" clId="Web-{2DB38EFD-45D9-3686-2610-CD2A8DB7CA04}" dt="2022-01-27T11:30:56.326" v="582" actId="1076"/>
          <ac:picMkLst>
            <pc:docMk/>
            <pc:sldMk cId="2569248577" sldId="592"/>
            <ac:picMk id="10" creationId="{69CC3F09-00A5-42CD-B96F-DD1F4FAA7439}"/>
          </ac:picMkLst>
        </pc:picChg>
      </pc:sldChg>
      <pc:sldChg chg="addSp delSp modSp add replId">
        <pc:chgData name="FRANKEN Lukas" userId="S::s2216495@ed.ac.uk::a6479cc4-f339-426b-b8f6-27c4d5b6771a" providerId="AD" clId="Web-{2DB38EFD-45D9-3686-2610-CD2A8DB7CA04}" dt="2022-01-27T11:29:24.371" v="574"/>
        <pc:sldMkLst>
          <pc:docMk/>
          <pc:sldMk cId="900061684" sldId="624"/>
        </pc:sldMkLst>
        <pc:spChg chg="add">
          <ac:chgData name="FRANKEN Lukas" userId="S::s2216495@ed.ac.uk::a6479cc4-f339-426b-b8f6-27c4d5b6771a" providerId="AD" clId="Web-{2DB38EFD-45D9-3686-2610-CD2A8DB7CA04}" dt="2022-01-27T11:29:24.371" v="574"/>
          <ac:spMkLst>
            <pc:docMk/>
            <pc:sldMk cId="900061684" sldId="624"/>
            <ac:spMk id="3" creationId="{34AB925B-7679-47AA-AFD4-AD78BF02C3B2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49:17.710" v="470"/>
          <ac:spMkLst>
            <pc:docMk/>
            <pc:sldMk cId="900061684" sldId="624"/>
            <ac:spMk id="6" creationId="{7354D24F-B238-43A1-902F-9F6C6A840782}"/>
          </ac:spMkLst>
        </pc:spChg>
        <pc:spChg chg="del">
          <ac:chgData name="FRANKEN Lukas" userId="S::s2216495@ed.ac.uk::a6479cc4-f339-426b-b8f6-27c4d5b6771a" providerId="AD" clId="Web-{2DB38EFD-45D9-3686-2610-CD2A8DB7CA04}" dt="2022-01-27T10:49:15.522" v="469"/>
          <ac:spMkLst>
            <pc:docMk/>
            <pc:sldMk cId="900061684" sldId="624"/>
            <ac:spMk id="11" creationId="{F8D3CC32-72AA-4631-B2DC-3C226EB0A9A0}"/>
          </ac:spMkLst>
        </pc:spChg>
      </pc:sldChg>
      <pc:sldChg chg="addSp delSp modSp add ord replId">
        <pc:chgData name="FRANKEN Lukas" userId="S::s2216495@ed.ac.uk::a6479cc4-f339-426b-b8f6-27c4d5b6771a" providerId="AD" clId="Web-{2DB38EFD-45D9-3686-2610-CD2A8DB7CA04}" dt="2022-01-27T11:29:22.949" v="573"/>
        <pc:sldMkLst>
          <pc:docMk/>
          <pc:sldMk cId="3815210665" sldId="625"/>
        </pc:sldMkLst>
        <pc:spChg chg="add">
          <ac:chgData name="FRANKEN Lukas" userId="S::s2216495@ed.ac.uk::a6479cc4-f339-426b-b8f6-27c4d5b6771a" providerId="AD" clId="Web-{2DB38EFD-45D9-3686-2610-CD2A8DB7CA04}" dt="2022-01-27T11:29:22.949" v="573"/>
          <ac:spMkLst>
            <pc:docMk/>
            <pc:sldMk cId="3815210665" sldId="625"/>
            <ac:spMk id="6" creationId="{85AE1E2B-1B04-4609-B01A-317500C0B071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49:09.991" v="468"/>
          <ac:spMkLst>
            <pc:docMk/>
            <pc:sldMk cId="3815210665" sldId="625"/>
            <ac:spMk id="7" creationId="{662C156E-4B3A-486A-9704-84577CDBA528}"/>
          </ac:spMkLst>
        </pc:spChg>
        <pc:spChg chg="del">
          <ac:chgData name="FRANKEN Lukas" userId="S::s2216495@ed.ac.uk::a6479cc4-f339-426b-b8f6-27c4d5b6771a" providerId="AD" clId="Web-{2DB38EFD-45D9-3686-2610-CD2A8DB7CA04}" dt="2022-01-27T10:49:07.928" v="467"/>
          <ac:spMkLst>
            <pc:docMk/>
            <pc:sldMk cId="3815210665" sldId="625"/>
            <ac:spMk id="11" creationId="{F8D3CC32-72AA-4631-B2DC-3C226EB0A9A0}"/>
          </ac:spMkLst>
        </pc:spChg>
        <pc:picChg chg="add mod">
          <ac:chgData name="FRANKEN Lukas" userId="S::s2216495@ed.ac.uk::a6479cc4-f339-426b-b8f6-27c4d5b6771a" providerId="AD" clId="Web-{2DB38EFD-45D9-3686-2610-CD2A8DB7CA04}" dt="2022-01-27T09:43:42.613" v="85" actId="1076"/>
          <ac:picMkLst>
            <pc:docMk/>
            <pc:sldMk cId="3815210665" sldId="625"/>
            <ac:picMk id="3" creationId="{B8DAED87-BBBB-428A-9C2D-BAA7A35785B5}"/>
          </ac:picMkLst>
        </pc:picChg>
        <pc:picChg chg="del">
          <ac:chgData name="FRANKEN Lukas" userId="S::s2216495@ed.ac.uk::a6479cc4-f339-426b-b8f6-27c4d5b6771a" providerId="AD" clId="Web-{2DB38EFD-45D9-3686-2610-CD2A8DB7CA04}" dt="2022-01-27T09:43:38.457" v="84"/>
          <ac:picMkLst>
            <pc:docMk/>
            <pc:sldMk cId="3815210665" sldId="625"/>
            <ac:picMk id="17" creationId="{00000000-0000-0000-0000-000000000000}"/>
          </ac:picMkLst>
        </pc:picChg>
      </pc:sldChg>
      <pc:sldChg chg="addSp delSp modSp add replId">
        <pc:chgData name="FRANKEN Lukas" userId="S::s2216495@ed.ac.uk::a6479cc4-f339-426b-b8f6-27c4d5b6771a" providerId="AD" clId="Web-{2DB38EFD-45D9-3686-2610-CD2A8DB7CA04}" dt="2022-01-27T11:29:21.605" v="572"/>
        <pc:sldMkLst>
          <pc:docMk/>
          <pc:sldMk cId="630431014" sldId="626"/>
        </pc:sldMkLst>
        <pc:spChg chg="add">
          <ac:chgData name="FRANKEN Lukas" userId="S::s2216495@ed.ac.uk::a6479cc4-f339-426b-b8f6-27c4d5b6771a" providerId="AD" clId="Web-{2DB38EFD-45D9-3686-2610-CD2A8DB7CA04}" dt="2022-01-27T11:29:21.605" v="572"/>
          <ac:spMkLst>
            <pc:docMk/>
            <pc:sldMk cId="630431014" sldId="626"/>
            <ac:spMk id="6" creationId="{596A5F64-0121-464D-8864-335D32BA0485}"/>
          </ac:spMkLst>
        </pc:spChg>
        <pc:spChg chg="del">
          <ac:chgData name="FRANKEN Lukas" userId="S::s2216495@ed.ac.uk::a6479cc4-f339-426b-b8f6-27c4d5b6771a" providerId="AD" clId="Web-{2DB38EFD-45D9-3686-2610-CD2A8DB7CA04}" dt="2022-01-27T10:49:01.724" v="465"/>
          <ac:spMkLst>
            <pc:docMk/>
            <pc:sldMk cId="630431014" sldId="626"/>
            <ac:spMk id="11" creationId="{F8D3CC32-72AA-4631-B2DC-3C226EB0A9A0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49:04.256" v="466"/>
          <ac:spMkLst>
            <pc:docMk/>
            <pc:sldMk cId="630431014" sldId="626"/>
            <ac:spMk id="21" creationId="{A5BDCAED-093B-4987-A595-3D6D34D417F5}"/>
          </ac:spMkLst>
        </pc:spChg>
        <pc:inkChg chg="add del">
          <ac:chgData name="FRANKEN Lukas" userId="S::s2216495@ed.ac.uk::a6479cc4-f339-426b-b8f6-27c4d5b6771a" providerId="AD" clId="Web-{2DB38EFD-45D9-3686-2610-CD2A8DB7CA04}" dt="2022-01-27T09:50:15.761" v="96"/>
          <ac:inkMkLst>
            <pc:docMk/>
            <pc:sldMk cId="630431014" sldId="626"/>
            <ac:inkMk id="7" creationId="{DB4F8BAE-C4F1-4112-B5B6-9A465930FAEA}"/>
          </ac:inkMkLst>
        </pc:inkChg>
        <pc:inkChg chg="add del">
          <ac:chgData name="FRANKEN Lukas" userId="S::s2216495@ed.ac.uk::a6479cc4-f339-426b-b8f6-27c4d5b6771a" providerId="AD" clId="Web-{2DB38EFD-45D9-3686-2610-CD2A8DB7CA04}" dt="2022-01-27T09:50:12.792" v="95"/>
          <ac:inkMkLst>
            <pc:docMk/>
            <pc:sldMk cId="630431014" sldId="626"/>
            <ac:inkMk id="10" creationId="{C6A29AE2-F7BA-4C73-9CDE-A40463A620C8}"/>
          </ac:inkMkLst>
        </pc:inkChg>
        <pc:inkChg chg="add del">
          <ac:chgData name="FRANKEN Lukas" userId="S::s2216495@ed.ac.uk::a6479cc4-f339-426b-b8f6-27c4d5b6771a" providerId="AD" clId="Web-{2DB38EFD-45D9-3686-2610-CD2A8DB7CA04}" dt="2022-01-27T09:50:06.604" v="94"/>
          <ac:inkMkLst>
            <pc:docMk/>
            <pc:sldMk cId="630431014" sldId="626"/>
            <ac:inkMk id="12" creationId="{A9187176-4516-42BA-BDF6-F14C1B889D4E}"/>
          </ac:inkMkLst>
        </pc:inkChg>
        <pc:inkChg chg="add del">
          <ac:chgData name="FRANKEN Lukas" userId="S::s2216495@ed.ac.uk::a6479cc4-f339-426b-b8f6-27c4d5b6771a" providerId="AD" clId="Web-{2DB38EFD-45D9-3686-2610-CD2A8DB7CA04}" dt="2022-01-27T09:50:30.949" v="98"/>
          <ac:inkMkLst>
            <pc:docMk/>
            <pc:sldMk cId="630431014" sldId="626"/>
            <ac:inkMk id="13" creationId="{D9CEFE7F-7557-44FC-9FAB-EFDB27ECB409}"/>
          </ac:inkMkLst>
        </pc:inkChg>
        <pc:inkChg chg="add">
          <ac:chgData name="FRANKEN Lukas" userId="S::s2216495@ed.ac.uk::a6479cc4-f339-426b-b8f6-27c4d5b6771a" providerId="AD" clId="Web-{2DB38EFD-45D9-3686-2610-CD2A8DB7CA04}" dt="2022-01-27T09:50:33.637" v="99"/>
          <ac:inkMkLst>
            <pc:docMk/>
            <pc:sldMk cId="630431014" sldId="626"/>
            <ac:inkMk id="14" creationId="{1F9BB2BB-36F2-47E2-BE45-1573C74A8CBB}"/>
          </ac:inkMkLst>
        </pc:inkChg>
        <pc:inkChg chg="add">
          <ac:chgData name="FRANKEN Lukas" userId="S::s2216495@ed.ac.uk::a6479cc4-f339-426b-b8f6-27c4d5b6771a" providerId="AD" clId="Web-{2DB38EFD-45D9-3686-2610-CD2A8DB7CA04}" dt="2022-01-27T09:50:35.418" v="100"/>
          <ac:inkMkLst>
            <pc:docMk/>
            <pc:sldMk cId="630431014" sldId="626"/>
            <ac:inkMk id="15" creationId="{C84B312D-0B86-4FC8-8167-00AD4F0B0C11}"/>
          </ac:inkMkLst>
        </pc:inkChg>
        <pc:inkChg chg="add del">
          <ac:chgData name="FRANKEN Lukas" userId="S::s2216495@ed.ac.uk::a6479cc4-f339-426b-b8f6-27c4d5b6771a" providerId="AD" clId="Web-{2DB38EFD-45D9-3686-2610-CD2A8DB7CA04}" dt="2022-01-27T09:50:38.590" v="102"/>
          <ac:inkMkLst>
            <pc:docMk/>
            <pc:sldMk cId="630431014" sldId="626"/>
            <ac:inkMk id="16" creationId="{92B78138-B296-4BB3-861B-C3E9AD12FC97}"/>
          </ac:inkMkLst>
        </pc:inkChg>
        <pc:inkChg chg="add">
          <ac:chgData name="FRANKEN Lukas" userId="S::s2216495@ed.ac.uk::a6479cc4-f339-426b-b8f6-27c4d5b6771a" providerId="AD" clId="Web-{2DB38EFD-45D9-3686-2610-CD2A8DB7CA04}" dt="2022-01-27T09:50:40.934" v="103"/>
          <ac:inkMkLst>
            <pc:docMk/>
            <pc:sldMk cId="630431014" sldId="626"/>
            <ac:inkMk id="17" creationId="{E77F2527-D1E5-42DD-84DD-37AB4DCA1DD3}"/>
          </ac:inkMkLst>
        </pc:inkChg>
        <pc:inkChg chg="add">
          <ac:chgData name="FRANKEN Lukas" userId="S::s2216495@ed.ac.uk::a6479cc4-f339-426b-b8f6-27c4d5b6771a" providerId="AD" clId="Web-{2DB38EFD-45D9-3686-2610-CD2A8DB7CA04}" dt="2022-01-27T09:50:44.325" v="104"/>
          <ac:inkMkLst>
            <pc:docMk/>
            <pc:sldMk cId="630431014" sldId="626"/>
            <ac:inkMk id="19" creationId="{2D8C8FAB-C309-4475-83D1-DF2065020A29}"/>
          </ac:inkMkLst>
        </pc:inkChg>
        <pc:cxnChg chg="add del mod">
          <ac:chgData name="FRANKEN Lukas" userId="S::s2216495@ed.ac.uk::a6479cc4-f339-426b-b8f6-27c4d5b6771a" providerId="AD" clId="Web-{2DB38EFD-45D9-3686-2610-CD2A8DB7CA04}" dt="2022-01-27T09:48:52.615" v="90"/>
          <ac:cxnSpMkLst>
            <pc:docMk/>
            <pc:sldMk cId="630431014" sldId="626"/>
            <ac:cxnSpMk id="6" creationId="{CFC5B3E7-4158-4671-9AEF-622B26A1B71A}"/>
          </ac:cxnSpMkLst>
        </pc:cxnChg>
      </pc:sldChg>
      <pc:sldChg chg="addSp delSp modSp add replId">
        <pc:chgData name="FRANKEN Lukas" userId="S::s2216495@ed.ac.uk::a6479cc4-f339-426b-b8f6-27c4d5b6771a" providerId="AD" clId="Web-{2DB38EFD-45D9-3686-2610-CD2A8DB7CA04}" dt="2022-01-27T11:29:20.371" v="571"/>
        <pc:sldMkLst>
          <pc:docMk/>
          <pc:sldMk cId="48851114" sldId="627"/>
        </pc:sldMkLst>
        <pc:spChg chg="add mod">
          <ac:chgData name="FRANKEN Lukas" userId="S::s2216495@ed.ac.uk::a6479cc4-f339-426b-b8f6-27c4d5b6771a" providerId="AD" clId="Web-{2DB38EFD-45D9-3686-2610-CD2A8DB7CA04}" dt="2022-01-27T09:52:18.314" v="124" actId="1076"/>
          <ac:spMkLst>
            <pc:docMk/>
            <pc:sldMk cId="48851114" sldId="627"/>
            <ac:spMk id="6" creationId="{58AD3108-4D04-4706-91BA-3394D1101F06}"/>
          </ac:spMkLst>
        </pc:spChg>
        <pc:spChg chg="add">
          <ac:chgData name="FRANKEN Lukas" userId="S::s2216495@ed.ac.uk::a6479cc4-f339-426b-b8f6-27c4d5b6771a" providerId="AD" clId="Web-{2DB38EFD-45D9-3686-2610-CD2A8DB7CA04}" dt="2022-01-27T11:29:20.371" v="571"/>
          <ac:spMkLst>
            <pc:docMk/>
            <pc:sldMk cId="48851114" sldId="627"/>
            <ac:spMk id="10" creationId="{DB0934BA-EF91-4CC1-918D-BD086D72145B}"/>
          </ac:spMkLst>
        </pc:spChg>
        <pc:spChg chg="del">
          <ac:chgData name="FRANKEN Lukas" userId="S::s2216495@ed.ac.uk::a6479cc4-f339-426b-b8f6-27c4d5b6771a" providerId="AD" clId="Web-{2DB38EFD-45D9-3686-2610-CD2A8DB7CA04}" dt="2022-01-27T10:48:53.771" v="463"/>
          <ac:spMkLst>
            <pc:docMk/>
            <pc:sldMk cId="48851114" sldId="627"/>
            <ac:spMk id="11" creationId="{F8D3CC32-72AA-4631-B2DC-3C226EB0A9A0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48:58.537" v="464"/>
          <ac:spMkLst>
            <pc:docMk/>
            <pc:sldMk cId="48851114" sldId="627"/>
            <ac:spMk id="12" creationId="{8E45C05F-57DC-4587-A34F-DAC0AB2DEFF2}"/>
          </ac:spMkLst>
        </pc:spChg>
        <pc:spChg chg="mod">
          <ac:chgData name="FRANKEN Lukas" userId="S::s2216495@ed.ac.uk::a6479cc4-f339-426b-b8f6-27c4d5b6771a" providerId="AD" clId="Web-{2DB38EFD-45D9-3686-2610-CD2A8DB7CA04}" dt="2022-01-27T09:52:48.285" v="132" actId="1076"/>
          <ac:spMkLst>
            <pc:docMk/>
            <pc:sldMk cId="48851114" sldId="627"/>
            <ac:spMk id="18" creationId="{00000000-0000-0000-0000-000000000000}"/>
          </ac:spMkLst>
        </pc:spChg>
        <pc:picChg chg="add mod">
          <ac:chgData name="FRANKEN Lukas" userId="S::s2216495@ed.ac.uk::a6479cc4-f339-426b-b8f6-27c4d5b6771a" providerId="AD" clId="Web-{2DB38EFD-45D9-3686-2610-CD2A8DB7CA04}" dt="2022-01-27T09:52:25.080" v="125" actId="1076"/>
          <ac:picMkLst>
            <pc:docMk/>
            <pc:sldMk cId="48851114" sldId="627"/>
            <ac:picMk id="7" creationId="{783316A7-99CB-41DC-8689-CE2AF704427D}"/>
          </ac:picMkLst>
        </pc:picChg>
        <pc:inkChg chg="del">
          <ac:chgData name="FRANKEN Lukas" userId="S::s2216495@ed.ac.uk::a6479cc4-f339-426b-b8f6-27c4d5b6771a" providerId="AD" clId="Web-{2DB38EFD-45D9-3686-2610-CD2A8DB7CA04}" dt="2022-01-27T09:53:26.959" v="140"/>
          <ac:inkMkLst>
            <pc:docMk/>
            <pc:sldMk cId="48851114" sldId="627"/>
            <ac:inkMk id="14" creationId="{1F9BB2BB-36F2-47E2-BE45-1573C74A8CBB}"/>
          </ac:inkMkLst>
        </pc:inkChg>
        <pc:inkChg chg="del">
          <ac:chgData name="FRANKEN Lukas" userId="S::s2216495@ed.ac.uk::a6479cc4-f339-426b-b8f6-27c4d5b6771a" providerId="AD" clId="Web-{2DB38EFD-45D9-3686-2610-CD2A8DB7CA04}" dt="2022-01-27T09:53:29.334" v="141"/>
          <ac:inkMkLst>
            <pc:docMk/>
            <pc:sldMk cId="48851114" sldId="627"/>
            <ac:inkMk id="15" creationId="{C84B312D-0B86-4FC8-8167-00AD4F0B0C11}"/>
          </ac:inkMkLst>
        </pc:inkChg>
        <pc:inkChg chg="del">
          <ac:chgData name="FRANKEN Lukas" userId="S::s2216495@ed.ac.uk::a6479cc4-f339-426b-b8f6-27c4d5b6771a" providerId="AD" clId="Web-{2DB38EFD-45D9-3686-2610-CD2A8DB7CA04}" dt="2022-01-27T09:53:40.569" v="142"/>
          <ac:inkMkLst>
            <pc:docMk/>
            <pc:sldMk cId="48851114" sldId="627"/>
            <ac:inkMk id="17" creationId="{E77F2527-D1E5-42DD-84DD-37AB4DCA1DD3}"/>
          </ac:inkMkLst>
        </pc:inkChg>
        <pc:inkChg chg="del">
          <ac:chgData name="FRANKEN Lukas" userId="S::s2216495@ed.ac.uk::a6479cc4-f339-426b-b8f6-27c4d5b6771a" providerId="AD" clId="Web-{2DB38EFD-45D9-3686-2610-CD2A8DB7CA04}" dt="2022-01-27T09:53:45.460" v="143"/>
          <ac:inkMkLst>
            <pc:docMk/>
            <pc:sldMk cId="48851114" sldId="627"/>
            <ac:inkMk id="19" creationId="{2D8C8FAB-C309-4475-83D1-DF2065020A29}"/>
          </ac:inkMkLst>
        </pc:inkChg>
      </pc:sldChg>
      <pc:sldChg chg="addSp delSp modSp add replId">
        <pc:chgData name="FRANKEN Lukas" userId="S::s2216495@ed.ac.uk::a6479cc4-f339-426b-b8f6-27c4d5b6771a" providerId="AD" clId="Web-{2DB38EFD-45D9-3686-2610-CD2A8DB7CA04}" dt="2022-01-27T13:07:41.845" v="1090" actId="20577"/>
        <pc:sldMkLst>
          <pc:docMk/>
          <pc:sldMk cId="235563759" sldId="628"/>
        </pc:sldMkLst>
        <pc:spChg chg="add mod">
          <ac:chgData name="FRANKEN Lukas" userId="S::s2216495@ed.ac.uk::a6479cc4-f339-426b-b8f6-27c4d5b6771a" providerId="AD" clId="Web-{2DB38EFD-45D9-3686-2610-CD2A8DB7CA04}" dt="2022-01-27T11:29:16.214" v="570" actId="20577"/>
          <ac:spMkLst>
            <pc:docMk/>
            <pc:sldMk cId="235563759" sldId="628"/>
            <ac:spMk id="7" creationId="{DAE45AC4-E6D9-492E-BBA9-C62B03BDD81F}"/>
          </ac:spMkLst>
        </pc:spChg>
        <pc:spChg chg="del">
          <ac:chgData name="FRANKEN Lukas" userId="S::s2216495@ed.ac.uk::a6479cc4-f339-426b-b8f6-27c4d5b6771a" providerId="AD" clId="Web-{2DB38EFD-45D9-3686-2610-CD2A8DB7CA04}" dt="2022-01-27T10:09:47.561" v="192"/>
          <ac:spMkLst>
            <pc:docMk/>
            <pc:sldMk cId="235563759" sldId="628"/>
            <ac:spMk id="11" creationId="{F8D3CC32-72AA-4631-B2DC-3C226EB0A9A0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09:53.139" v="193"/>
          <ac:spMkLst>
            <pc:docMk/>
            <pc:sldMk cId="235563759" sldId="628"/>
            <ac:spMk id="13" creationId="{EA73B3BD-494F-4F4F-BDDA-2E6761C6E7A4}"/>
          </ac:spMkLst>
        </pc:spChg>
        <pc:spChg chg="mod">
          <ac:chgData name="FRANKEN Lukas" userId="S::s2216495@ed.ac.uk::a6479cc4-f339-426b-b8f6-27c4d5b6771a" providerId="AD" clId="Web-{2DB38EFD-45D9-3686-2610-CD2A8DB7CA04}" dt="2022-01-27T13:07:41.845" v="1090" actId="20577"/>
          <ac:spMkLst>
            <pc:docMk/>
            <pc:sldMk cId="235563759" sldId="628"/>
            <ac:spMk id="18" creationId="{00000000-0000-0000-0000-000000000000}"/>
          </ac:spMkLst>
        </pc:spChg>
        <pc:picChg chg="del">
          <ac:chgData name="FRANKEN Lukas" userId="S::s2216495@ed.ac.uk::a6479cc4-f339-426b-b8f6-27c4d5b6771a" providerId="AD" clId="Web-{2DB38EFD-45D9-3686-2610-CD2A8DB7CA04}" dt="2022-01-27T10:04:22.136" v="150"/>
          <ac:picMkLst>
            <pc:docMk/>
            <pc:sldMk cId="235563759" sldId="628"/>
            <ac:picMk id="7" creationId="{783316A7-99CB-41DC-8689-CE2AF704427D}"/>
          </ac:picMkLst>
        </pc:picChg>
        <pc:picChg chg="add mod">
          <ac:chgData name="FRANKEN Lukas" userId="S::s2216495@ed.ac.uk::a6479cc4-f339-426b-b8f6-27c4d5b6771a" providerId="AD" clId="Web-{2DB38EFD-45D9-3686-2610-CD2A8DB7CA04}" dt="2022-01-27T10:04:26.793" v="151" actId="1076"/>
          <ac:picMkLst>
            <pc:docMk/>
            <pc:sldMk cId="235563759" sldId="628"/>
            <ac:picMk id="10" creationId="{EF4BF101-1606-4CD3-A00C-71E407C6EAD2}"/>
          </ac:picMkLst>
        </pc:picChg>
        <pc:inkChg chg="del">
          <ac:chgData name="FRANKEN Lukas" userId="S::s2216495@ed.ac.uk::a6479cc4-f339-426b-b8f6-27c4d5b6771a" providerId="AD" clId="Web-{2DB38EFD-45D9-3686-2610-CD2A8DB7CA04}" dt="2022-01-27T09:53:16.646" v="136"/>
          <ac:inkMkLst>
            <pc:docMk/>
            <pc:sldMk cId="235563759" sldId="628"/>
            <ac:inkMk id="14" creationId="{1F9BB2BB-36F2-47E2-BE45-1573C74A8CBB}"/>
          </ac:inkMkLst>
        </pc:inkChg>
        <pc:inkChg chg="del">
          <ac:chgData name="FRANKEN Lukas" userId="S::s2216495@ed.ac.uk::a6479cc4-f339-426b-b8f6-27c4d5b6771a" providerId="AD" clId="Web-{2DB38EFD-45D9-3686-2610-CD2A8DB7CA04}" dt="2022-01-27T09:53:18.224" v="137"/>
          <ac:inkMkLst>
            <pc:docMk/>
            <pc:sldMk cId="235563759" sldId="628"/>
            <ac:inkMk id="15" creationId="{C84B312D-0B86-4FC8-8167-00AD4F0B0C11}"/>
          </ac:inkMkLst>
        </pc:inkChg>
        <pc:inkChg chg="del">
          <ac:chgData name="FRANKEN Lukas" userId="S::s2216495@ed.ac.uk::a6479cc4-f339-426b-b8f6-27c4d5b6771a" providerId="AD" clId="Web-{2DB38EFD-45D9-3686-2610-CD2A8DB7CA04}" dt="2022-01-27T09:53:20.396" v="138"/>
          <ac:inkMkLst>
            <pc:docMk/>
            <pc:sldMk cId="235563759" sldId="628"/>
            <ac:inkMk id="17" creationId="{E77F2527-D1E5-42DD-84DD-37AB4DCA1DD3}"/>
          </ac:inkMkLst>
        </pc:inkChg>
        <pc:inkChg chg="del">
          <ac:chgData name="FRANKEN Lukas" userId="S::s2216495@ed.ac.uk::a6479cc4-f339-426b-b8f6-27c4d5b6771a" providerId="AD" clId="Web-{2DB38EFD-45D9-3686-2610-CD2A8DB7CA04}" dt="2022-01-27T09:53:23.037" v="139"/>
          <ac:inkMkLst>
            <pc:docMk/>
            <pc:sldMk cId="235563759" sldId="628"/>
            <ac:inkMk id="19" creationId="{2D8C8FAB-C309-4475-83D1-DF2065020A29}"/>
          </ac:inkMkLst>
        </pc:inkChg>
      </pc:sldChg>
      <pc:sldChg chg="addSp delSp modSp add replId">
        <pc:chgData name="FRANKEN Lukas" userId="S::s2216495@ed.ac.uk::a6479cc4-f339-426b-b8f6-27c4d5b6771a" providerId="AD" clId="Web-{2DB38EFD-45D9-3686-2610-CD2A8DB7CA04}" dt="2022-01-27T13:05:06.278" v="1051" actId="20577"/>
        <pc:sldMkLst>
          <pc:docMk/>
          <pc:sldMk cId="3604116904" sldId="629"/>
        </pc:sldMkLst>
        <pc:spChg chg="mod">
          <ac:chgData name="FRANKEN Lukas" userId="S::s2216495@ed.ac.uk::a6479cc4-f339-426b-b8f6-27c4d5b6771a" providerId="AD" clId="Web-{2DB38EFD-45D9-3686-2610-CD2A8DB7CA04}" dt="2022-01-27T13:05:06.278" v="1051" actId="20577"/>
          <ac:spMkLst>
            <pc:docMk/>
            <pc:sldMk cId="3604116904" sldId="629"/>
            <ac:spMk id="5" creationId="{CB1A9CA1-E90D-4168-B73F-965251C77874}"/>
          </ac:spMkLst>
        </pc:spChg>
        <pc:spChg chg="add">
          <ac:chgData name="FRANKEN Lukas" userId="S::s2216495@ed.ac.uk::a6479cc4-f339-426b-b8f6-27c4d5b6771a" providerId="AD" clId="Web-{2DB38EFD-45D9-3686-2610-CD2A8DB7CA04}" dt="2022-01-27T11:29:05.698" v="558"/>
          <ac:spMkLst>
            <pc:docMk/>
            <pc:sldMk cId="3604116904" sldId="629"/>
            <ac:spMk id="7" creationId="{632DF9BD-0E43-4DD8-BB4C-57F26F50D1D9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50:49.621" v="551"/>
          <ac:spMkLst>
            <pc:docMk/>
            <pc:sldMk cId="3604116904" sldId="629"/>
            <ac:spMk id="7" creationId="{E8B3EB26-9BE2-4E80-9BC1-7DBE91DE724A}"/>
          </ac:spMkLst>
        </pc:spChg>
        <pc:spChg chg="mod">
          <ac:chgData name="FRANKEN Lukas" userId="S::s2216495@ed.ac.uk::a6479cc4-f339-426b-b8f6-27c4d5b6771a" providerId="AD" clId="Web-{2DB38EFD-45D9-3686-2610-CD2A8DB7CA04}" dt="2022-01-27T12:39:45.882" v="982" actId="1076"/>
          <ac:spMkLst>
            <pc:docMk/>
            <pc:sldMk cId="3604116904" sldId="629"/>
            <ac:spMk id="8" creationId="{00000000-0000-0000-0000-000000000000}"/>
          </ac:spMkLst>
        </pc:spChg>
        <pc:spChg chg="mod">
          <ac:chgData name="FRANKEN Lukas" userId="S::s2216495@ed.ac.uk::a6479cc4-f339-426b-b8f6-27c4d5b6771a" providerId="AD" clId="Web-{2DB38EFD-45D9-3686-2610-CD2A8DB7CA04}" dt="2022-01-27T12:39:27.648" v="976" actId="20577"/>
          <ac:spMkLst>
            <pc:docMk/>
            <pc:sldMk cId="3604116904" sldId="629"/>
            <ac:spMk id="10" creationId="{CB1A9CA1-E90D-4168-B73F-965251C77874}"/>
          </ac:spMkLst>
        </pc:spChg>
        <pc:picChg chg="add mod">
          <ac:chgData name="FRANKEN Lukas" userId="S::s2216495@ed.ac.uk::a6479cc4-f339-426b-b8f6-27c4d5b6771a" providerId="AD" clId="Web-{2DB38EFD-45D9-3686-2610-CD2A8DB7CA04}" dt="2022-01-27T12:50:58.383" v="1011" actId="1076"/>
          <ac:picMkLst>
            <pc:docMk/>
            <pc:sldMk cId="3604116904" sldId="629"/>
            <ac:picMk id="3" creationId="{60B08211-32E5-478D-9B5B-9305B2C05B67}"/>
          </ac:picMkLst>
        </pc:picChg>
        <pc:picChg chg="del">
          <ac:chgData name="FRANKEN Lukas" userId="S::s2216495@ed.ac.uk::a6479cc4-f339-426b-b8f6-27c4d5b6771a" providerId="AD" clId="Web-{2DB38EFD-45D9-3686-2610-CD2A8DB7CA04}" dt="2022-01-27T10:35:55.586" v="269"/>
          <ac:picMkLst>
            <pc:docMk/>
            <pc:sldMk cId="3604116904" sldId="629"/>
            <ac:picMk id="26" creationId="{CF530946-A142-4006-A056-E5FE5E130B52}"/>
          </ac:picMkLst>
        </pc:picChg>
      </pc:sldChg>
      <pc:sldChg chg="addSp modSp add replId">
        <pc:chgData name="FRANKEN Lukas" userId="S::s2216495@ed.ac.uk::a6479cc4-f339-426b-b8f6-27c4d5b6771a" providerId="AD" clId="Web-{2DB38EFD-45D9-3686-2610-CD2A8DB7CA04}" dt="2022-01-27T13:05:35.514" v="1060" actId="20577"/>
        <pc:sldMkLst>
          <pc:docMk/>
          <pc:sldMk cId="727986990" sldId="630"/>
        </pc:sldMkLst>
        <pc:spChg chg="mod">
          <ac:chgData name="FRANKEN Lukas" userId="S::s2216495@ed.ac.uk::a6479cc4-f339-426b-b8f6-27c4d5b6771a" providerId="AD" clId="Web-{2DB38EFD-45D9-3686-2610-CD2A8DB7CA04}" dt="2022-01-27T13:05:35.514" v="1060" actId="20577"/>
          <ac:spMkLst>
            <pc:docMk/>
            <pc:sldMk cId="727986990" sldId="630"/>
            <ac:spMk id="5" creationId="{CB1A9CA1-E90D-4168-B73F-965251C77874}"/>
          </ac:spMkLst>
        </pc:spChg>
        <pc:spChg chg="mod">
          <ac:chgData name="FRANKEN Lukas" userId="S::s2216495@ed.ac.uk::a6479cc4-f339-426b-b8f6-27c4d5b6771a" providerId="AD" clId="Web-{2DB38EFD-45D9-3686-2610-CD2A8DB7CA04}" dt="2022-01-27T12:39:58.961" v="994" actId="1076"/>
          <ac:spMkLst>
            <pc:docMk/>
            <pc:sldMk cId="727986990" sldId="630"/>
            <ac:spMk id="8" creationId="{00000000-0000-0000-0000-000000000000}"/>
          </ac:spMkLst>
        </pc:spChg>
        <pc:spChg chg="mod">
          <ac:chgData name="FRANKEN Lukas" userId="S::s2216495@ed.ac.uk::a6479cc4-f339-426b-b8f6-27c4d5b6771a" providerId="AD" clId="Web-{2DB38EFD-45D9-3686-2610-CD2A8DB7CA04}" dt="2022-01-27T10:39:35.989" v="394" actId="20577"/>
          <ac:spMkLst>
            <pc:docMk/>
            <pc:sldMk cId="727986990" sldId="630"/>
            <ac:spMk id="10" creationId="{CB1A9CA1-E90D-4168-B73F-965251C77874}"/>
          </ac:spMkLst>
        </pc:spChg>
        <pc:spChg chg="mod">
          <ac:chgData name="FRANKEN Lukas" userId="S::s2216495@ed.ac.uk::a6479cc4-f339-426b-b8f6-27c4d5b6771a" providerId="AD" clId="Web-{2DB38EFD-45D9-3686-2610-CD2A8DB7CA04}" dt="2022-01-27T10:38:07.281" v="374" actId="20577"/>
          <ac:spMkLst>
            <pc:docMk/>
            <pc:sldMk cId="727986990" sldId="630"/>
            <ac:spMk id="11" creationId="{CB1A9CA1-E90D-4168-B73F-965251C77874}"/>
          </ac:spMkLst>
        </pc:spChg>
        <pc:spChg chg="add mod">
          <ac:chgData name="FRANKEN Lukas" userId="S::s2216495@ed.ac.uk::a6479cc4-f339-426b-b8f6-27c4d5b6771a" providerId="AD" clId="Web-{2DB38EFD-45D9-3686-2610-CD2A8DB7CA04}" dt="2022-01-27T10:37:31.264" v="310" actId="1076"/>
          <ac:spMkLst>
            <pc:docMk/>
            <pc:sldMk cId="727986990" sldId="630"/>
            <ac:spMk id="12" creationId="{BEECB112-276A-4C46-9D48-382BE8F524A0}"/>
          </ac:spMkLst>
        </pc:spChg>
        <pc:spChg chg="add">
          <ac:chgData name="FRANKEN Lukas" userId="S::s2216495@ed.ac.uk::a6479cc4-f339-426b-b8f6-27c4d5b6771a" providerId="AD" clId="Web-{2DB38EFD-45D9-3686-2610-CD2A8DB7CA04}" dt="2022-01-27T11:29:06.480" v="559"/>
          <ac:spMkLst>
            <pc:docMk/>
            <pc:sldMk cId="727986990" sldId="630"/>
            <ac:spMk id="15" creationId="{F0678289-6602-4819-8BD8-4A175273EEB8}"/>
          </ac:spMkLst>
        </pc:spChg>
        <pc:spChg chg="add mod">
          <ac:chgData name="FRANKEN Lukas" userId="S::s2216495@ed.ac.uk::a6479cc4-f339-426b-b8f6-27c4d5b6771a" providerId="AD" clId="Web-{2DB38EFD-45D9-3686-2610-CD2A8DB7CA04}" dt="2022-01-27T10:38:17.048" v="375" actId="1076"/>
          <ac:spMkLst>
            <pc:docMk/>
            <pc:sldMk cId="727986990" sldId="630"/>
            <ac:spMk id="16" creationId="{B5528AE9-728F-49A3-A422-0AC511CBD98B}"/>
          </ac:spMkLst>
        </pc:spChg>
        <pc:spChg chg="add mod">
          <ac:chgData name="FRANKEN Lukas" userId="S::s2216495@ed.ac.uk::a6479cc4-f339-426b-b8f6-27c4d5b6771a" providerId="AD" clId="Web-{2DB38EFD-45D9-3686-2610-CD2A8DB7CA04}" dt="2022-01-27T10:37:31.264" v="311" actId="1076"/>
          <ac:spMkLst>
            <pc:docMk/>
            <pc:sldMk cId="727986990" sldId="630"/>
            <ac:spMk id="20" creationId="{4460D50B-7937-46B5-A3C9-8E79529C7DDF}"/>
          </ac:spMkLst>
        </pc:spChg>
        <pc:spChg chg="add mod">
          <ac:chgData name="FRANKEN Lukas" userId="S::s2216495@ed.ac.uk::a6479cc4-f339-426b-b8f6-27c4d5b6771a" providerId="AD" clId="Web-{2DB38EFD-45D9-3686-2610-CD2A8DB7CA04}" dt="2022-01-27T10:38:22.438" v="376" actId="1076"/>
          <ac:spMkLst>
            <pc:docMk/>
            <pc:sldMk cId="727986990" sldId="630"/>
            <ac:spMk id="24" creationId="{63C4750B-E2FE-49E6-94B5-246F368C608C}"/>
          </ac:spMkLst>
        </pc:spChg>
        <pc:picChg chg="add mod">
          <ac:chgData name="FRANKEN Lukas" userId="S::s2216495@ed.ac.uk::a6479cc4-f339-426b-b8f6-27c4d5b6771a" providerId="AD" clId="Web-{2DB38EFD-45D9-3686-2610-CD2A8DB7CA04}" dt="2022-01-27T10:37:20.701" v="304" actId="14100"/>
          <ac:picMkLst>
            <pc:docMk/>
            <pc:sldMk cId="727986990" sldId="630"/>
            <ac:picMk id="7" creationId="{2433BA96-ED5C-46B0-9ABC-C68EE5630009}"/>
          </ac:picMkLst>
        </pc:picChg>
        <pc:picChg chg="add mod">
          <ac:chgData name="FRANKEN Lukas" userId="S::s2216495@ed.ac.uk::a6479cc4-f339-426b-b8f6-27c4d5b6771a" providerId="AD" clId="Web-{2DB38EFD-45D9-3686-2610-CD2A8DB7CA04}" dt="2022-01-27T10:37:20.763" v="309" actId="14100"/>
          <ac:picMkLst>
            <pc:docMk/>
            <pc:sldMk cId="727986990" sldId="630"/>
            <ac:picMk id="22" creationId="{869CD3BB-6343-43CF-9D71-9CE6C0C7C83C}"/>
          </ac:picMkLst>
        </pc:picChg>
      </pc:sldChg>
      <pc:sldChg chg="addSp delSp modSp add replId">
        <pc:chgData name="FRANKEN Lukas" userId="S::s2216495@ed.ac.uk::a6479cc4-f339-426b-b8f6-27c4d5b6771a" providerId="AD" clId="Web-{2DB38EFD-45D9-3686-2610-CD2A8DB7CA04}" dt="2022-01-27T13:25:35.480" v="1093" actId="1076"/>
        <pc:sldMkLst>
          <pc:docMk/>
          <pc:sldMk cId="3492911684" sldId="631"/>
        </pc:sldMkLst>
        <pc:spChg chg="add">
          <ac:chgData name="FRANKEN Lukas" userId="S::s2216495@ed.ac.uk::a6479cc4-f339-426b-b8f6-27c4d5b6771a" providerId="AD" clId="Web-{2DB38EFD-45D9-3686-2610-CD2A8DB7CA04}" dt="2022-01-27T12:40:16.821" v="995"/>
          <ac:spMkLst>
            <pc:docMk/>
            <pc:sldMk cId="3492911684" sldId="631"/>
            <ac:spMk id="3" creationId="{D157B94D-E818-4273-9C48-59D87B56B370}"/>
          </ac:spMkLst>
        </pc:spChg>
        <pc:spChg chg="mod">
          <ac:chgData name="FRANKEN Lukas" userId="S::s2216495@ed.ac.uk::a6479cc4-f339-426b-b8f6-27c4d5b6771a" providerId="AD" clId="Web-{2DB38EFD-45D9-3686-2610-CD2A8DB7CA04}" dt="2022-01-27T13:05:31.467" v="1059" actId="20577"/>
          <ac:spMkLst>
            <pc:docMk/>
            <pc:sldMk cId="3492911684" sldId="631"/>
            <ac:spMk id="5" creationId="{CB1A9CA1-E90D-4168-B73F-965251C77874}"/>
          </ac:spMkLst>
        </pc:spChg>
        <pc:spChg chg="mod">
          <ac:chgData name="FRANKEN Lukas" userId="S::s2216495@ed.ac.uk::a6479cc4-f339-426b-b8f6-27c4d5b6771a" providerId="AD" clId="Web-{2DB38EFD-45D9-3686-2610-CD2A8DB7CA04}" dt="2022-01-27T10:43:01.095" v="421" actId="1076"/>
          <ac:spMkLst>
            <pc:docMk/>
            <pc:sldMk cId="3492911684" sldId="631"/>
            <ac:spMk id="8" creationId="{00000000-0000-0000-0000-000000000000}"/>
          </ac:spMkLst>
        </pc:spChg>
        <pc:spChg chg="mod">
          <ac:chgData name="FRANKEN Lukas" userId="S::s2216495@ed.ac.uk::a6479cc4-f339-426b-b8f6-27c4d5b6771a" providerId="AD" clId="Web-{2DB38EFD-45D9-3686-2610-CD2A8DB7CA04}" dt="2022-01-27T10:43:51.910" v="427" actId="20577"/>
          <ac:spMkLst>
            <pc:docMk/>
            <pc:sldMk cId="3492911684" sldId="631"/>
            <ac:spMk id="10" creationId="{CB1A9CA1-E90D-4168-B73F-965251C77874}"/>
          </ac:spMkLst>
        </pc:spChg>
        <pc:spChg chg="del">
          <ac:chgData name="FRANKEN Lukas" userId="S::s2216495@ed.ac.uk::a6479cc4-f339-426b-b8f6-27c4d5b6771a" providerId="AD" clId="Web-{2DB38EFD-45D9-3686-2610-CD2A8DB7CA04}" dt="2022-01-27T10:39:06.441" v="387"/>
          <ac:spMkLst>
            <pc:docMk/>
            <pc:sldMk cId="3492911684" sldId="631"/>
            <ac:spMk id="12" creationId="{BEECB112-276A-4C46-9D48-382BE8F524A0}"/>
          </ac:spMkLst>
        </pc:spChg>
        <pc:spChg chg="add del mod">
          <ac:chgData name="FRANKEN Lukas" userId="S::s2216495@ed.ac.uk::a6479cc4-f339-426b-b8f6-27c4d5b6771a" providerId="AD" clId="Web-{2DB38EFD-45D9-3686-2610-CD2A8DB7CA04}" dt="2022-01-27T10:39:02.034" v="382"/>
          <ac:spMkLst>
            <pc:docMk/>
            <pc:sldMk cId="3492911684" sldId="631"/>
            <ac:spMk id="15" creationId="{973A8E41-6865-4CC4-B88D-E6C2901D4F0C}"/>
          </ac:spMkLst>
        </pc:spChg>
        <pc:spChg chg="del">
          <ac:chgData name="FRANKEN Lukas" userId="S::s2216495@ed.ac.uk::a6479cc4-f339-426b-b8f6-27c4d5b6771a" providerId="AD" clId="Web-{2DB38EFD-45D9-3686-2610-CD2A8DB7CA04}" dt="2022-01-27T10:39:06.441" v="386"/>
          <ac:spMkLst>
            <pc:docMk/>
            <pc:sldMk cId="3492911684" sldId="631"/>
            <ac:spMk id="16" creationId="{B5528AE9-728F-49A3-A422-0AC511CBD98B}"/>
          </ac:spMkLst>
        </pc:spChg>
        <pc:spChg chg="add mod">
          <ac:chgData name="FRANKEN Lukas" userId="S::s2216495@ed.ac.uk::a6479cc4-f339-426b-b8f6-27c4d5b6771a" providerId="AD" clId="Web-{2DB38EFD-45D9-3686-2610-CD2A8DB7CA04}" dt="2022-01-27T13:25:31.996" v="1092" actId="1076"/>
          <ac:spMkLst>
            <pc:docMk/>
            <pc:sldMk cId="3492911684" sldId="631"/>
            <ac:spMk id="18" creationId="{9EEEC2A7-884E-4EDE-8ECC-6BA2D4B61617}"/>
          </ac:spMkLst>
        </pc:spChg>
        <pc:spChg chg="del">
          <ac:chgData name="FRANKEN Lukas" userId="S::s2216495@ed.ac.uk::a6479cc4-f339-426b-b8f6-27c4d5b6771a" providerId="AD" clId="Web-{2DB38EFD-45D9-3686-2610-CD2A8DB7CA04}" dt="2022-01-27T10:39:06.441" v="385"/>
          <ac:spMkLst>
            <pc:docMk/>
            <pc:sldMk cId="3492911684" sldId="631"/>
            <ac:spMk id="20" creationId="{4460D50B-7937-46B5-A3C9-8E79529C7DDF}"/>
          </ac:spMkLst>
        </pc:spChg>
        <pc:spChg chg="add mod">
          <ac:chgData name="FRANKEN Lukas" userId="S::s2216495@ed.ac.uk::a6479cc4-f339-426b-b8f6-27c4d5b6771a" providerId="AD" clId="Web-{2DB38EFD-45D9-3686-2610-CD2A8DB7CA04}" dt="2022-01-27T13:25:29.042" v="1091" actId="1076"/>
          <ac:spMkLst>
            <pc:docMk/>
            <pc:sldMk cId="3492911684" sldId="631"/>
            <ac:spMk id="21" creationId="{92B37063-3AE2-4FF4-AB6B-DB872BC372B8}"/>
          </ac:spMkLst>
        </pc:spChg>
        <pc:spChg chg="add mod">
          <ac:chgData name="FRANKEN Lukas" userId="S::s2216495@ed.ac.uk::a6479cc4-f339-426b-b8f6-27c4d5b6771a" providerId="AD" clId="Web-{2DB38EFD-45D9-3686-2610-CD2A8DB7CA04}" dt="2022-01-27T10:42:18.967" v="398" actId="1076"/>
          <ac:spMkLst>
            <pc:docMk/>
            <pc:sldMk cId="3492911684" sldId="631"/>
            <ac:spMk id="23" creationId="{8AEC6272-D753-4C7D-B9C5-CE97554BACE4}"/>
          </ac:spMkLst>
        </pc:spChg>
        <pc:spChg chg="del">
          <ac:chgData name="FRANKEN Lukas" userId="S::s2216495@ed.ac.uk::a6479cc4-f339-426b-b8f6-27c4d5b6771a" providerId="AD" clId="Web-{2DB38EFD-45D9-3686-2610-CD2A8DB7CA04}" dt="2022-01-27T10:39:06.441" v="383"/>
          <ac:spMkLst>
            <pc:docMk/>
            <pc:sldMk cId="3492911684" sldId="631"/>
            <ac:spMk id="24" creationId="{63C4750B-E2FE-49E6-94B5-246F368C608C}"/>
          </ac:spMkLst>
        </pc:spChg>
        <pc:picChg chg="del">
          <ac:chgData name="FRANKEN Lukas" userId="S::s2216495@ed.ac.uk::a6479cc4-f339-426b-b8f6-27c4d5b6771a" providerId="AD" clId="Web-{2DB38EFD-45D9-3686-2610-CD2A8DB7CA04}" dt="2022-01-27T10:39:06.441" v="389"/>
          <ac:picMkLst>
            <pc:docMk/>
            <pc:sldMk cId="3492911684" sldId="631"/>
            <ac:picMk id="3" creationId="{60B08211-32E5-478D-9B5B-9305B2C05B67}"/>
          </ac:picMkLst>
        </pc:picChg>
        <pc:picChg chg="del">
          <ac:chgData name="FRANKEN Lukas" userId="S::s2216495@ed.ac.uk::a6479cc4-f339-426b-b8f6-27c4d5b6771a" providerId="AD" clId="Web-{2DB38EFD-45D9-3686-2610-CD2A8DB7CA04}" dt="2022-01-27T10:39:06.441" v="388"/>
          <ac:picMkLst>
            <pc:docMk/>
            <pc:sldMk cId="3492911684" sldId="631"/>
            <ac:picMk id="7" creationId="{2433BA96-ED5C-46B0-9ABC-C68EE5630009}"/>
          </ac:picMkLst>
        </pc:picChg>
        <pc:picChg chg="add mod">
          <ac:chgData name="FRANKEN Lukas" userId="S::s2216495@ed.ac.uk::a6479cc4-f339-426b-b8f6-27c4d5b6771a" providerId="AD" clId="Web-{2DB38EFD-45D9-3686-2610-CD2A8DB7CA04}" dt="2022-01-27T13:25:35.480" v="1093" actId="1076"/>
          <ac:picMkLst>
            <pc:docMk/>
            <pc:sldMk cId="3492911684" sldId="631"/>
            <ac:picMk id="7" creationId="{3CC0F711-66C6-4ABC-B053-F6EF5BD1533A}"/>
          </ac:picMkLst>
        </pc:picChg>
        <pc:picChg chg="add mod">
          <ac:chgData name="FRANKEN Lukas" userId="S::s2216495@ed.ac.uk::a6479cc4-f339-426b-b8f6-27c4d5b6771a" providerId="AD" clId="Web-{2DB38EFD-45D9-3686-2610-CD2A8DB7CA04}" dt="2022-01-27T13:01:51.571" v="1039" actId="14100"/>
          <ac:picMkLst>
            <pc:docMk/>
            <pc:sldMk cId="3492911684" sldId="631"/>
            <ac:picMk id="12" creationId="{290A84CD-89C6-4E44-AF29-6325F3B1AF6D}"/>
          </ac:picMkLst>
        </pc:picChg>
        <pc:picChg chg="add mod">
          <ac:chgData name="FRANKEN Lukas" userId="S::s2216495@ed.ac.uk::a6479cc4-f339-426b-b8f6-27c4d5b6771a" providerId="AD" clId="Web-{2DB38EFD-45D9-3686-2610-CD2A8DB7CA04}" dt="2022-01-27T13:02:44.525" v="1049" actId="14100"/>
          <ac:picMkLst>
            <pc:docMk/>
            <pc:sldMk cId="3492911684" sldId="631"/>
            <ac:picMk id="16" creationId="{77F49AA8-5927-4283-B4C7-289C4E8F6F86}"/>
          </ac:picMkLst>
        </pc:picChg>
        <pc:picChg chg="add del mod">
          <ac:chgData name="FRANKEN Lukas" userId="S::s2216495@ed.ac.uk::a6479cc4-f339-426b-b8f6-27c4d5b6771a" providerId="AD" clId="Web-{2DB38EFD-45D9-3686-2610-CD2A8DB7CA04}" dt="2022-01-27T12:57:10.814" v="1012"/>
          <ac:picMkLst>
            <pc:docMk/>
            <pc:sldMk cId="3492911684" sldId="631"/>
            <ac:picMk id="17" creationId="{4D956CCC-F7E8-454C-AAE9-024D607E2054}"/>
          </ac:picMkLst>
        </pc:picChg>
        <pc:picChg chg="del">
          <ac:chgData name="FRANKEN Lukas" userId="S::s2216495@ed.ac.uk::a6479cc4-f339-426b-b8f6-27c4d5b6771a" providerId="AD" clId="Web-{2DB38EFD-45D9-3686-2610-CD2A8DB7CA04}" dt="2022-01-27T10:39:06.441" v="391"/>
          <ac:picMkLst>
            <pc:docMk/>
            <pc:sldMk cId="3492911684" sldId="631"/>
            <ac:picMk id="18" creationId="{7AD4C6EB-2709-4D99-BA7D-1DF522825451}"/>
          </ac:picMkLst>
        </pc:picChg>
        <pc:picChg chg="del">
          <ac:chgData name="FRANKEN Lukas" userId="S::s2216495@ed.ac.uk::a6479cc4-f339-426b-b8f6-27c4d5b6771a" providerId="AD" clId="Web-{2DB38EFD-45D9-3686-2610-CD2A8DB7CA04}" dt="2022-01-27T10:39:06.441" v="384"/>
          <ac:picMkLst>
            <pc:docMk/>
            <pc:sldMk cId="3492911684" sldId="631"/>
            <ac:picMk id="22" creationId="{869CD3BB-6343-43CF-9D71-9CE6C0C7C83C}"/>
          </ac:picMkLst>
        </pc:picChg>
        <pc:picChg chg="del">
          <ac:chgData name="FRANKEN Lukas" userId="S::s2216495@ed.ac.uk::a6479cc4-f339-426b-b8f6-27c4d5b6771a" providerId="AD" clId="Web-{2DB38EFD-45D9-3686-2610-CD2A8DB7CA04}" dt="2022-01-27T10:39:06.441" v="390"/>
          <ac:picMkLst>
            <pc:docMk/>
            <pc:sldMk cId="3492911684" sldId="631"/>
            <ac:picMk id="25" creationId="{09B57E04-49C7-42E1-976F-4068F71FF0E3}"/>
          </ac:picMkLst>
        </pc:picChg>
      </pc:sldChg>
      <pc:sldChg chg="modSp add replId">
        <pc:chgData name="FRANKEN Lukas" userId="S::s2216495@ed.ac.uk::a6479cc4-f339-426b-b8f6-27c4d5b6771a" providerId="AD" clId="Web-{2DB38EFD-45D9-3686-2610-CD2A8DB7CA04}" dt="2022-01-27T13:05:41.717" v="1062" actId="20577"/>
        <pc:sldMkLst>
          <pc:docMk/>
          <pc:sldMk cId="2697284390" sldId="641"/>
        </pc:sldMkLst>
        <pc:spChg chg="mod">
          <ac:chgData name="FRANKEN Lukas" userId="S::s2216495@ed.ac.uk::a6479cc4-f339-426b-b8f6-27c4d5b6771a" providerId="AD" clId="Web-{2DB38EFD-45D9-3686-2610-CD2A8DB7CA04}" dt="2022-01-27T13:05:41.717" v="1062" actId="20577"/>
          <ac:spMkLst>
            <pc:docMk/>
            <pc:sldMk cId="2697284390" sldId="641"/>
            <ac:spMk id="5" creationId="{CB1A9CA1-E90D-4168-B73F-965251C77874}"/>
          </ac:spMkLst>
        </pc:spChg>
      </pc:sldChg>
    </pc:docChg>
  </pc:docChgLst>
  <pc:docChgLst>
    <pc:chgData name="PARZEN Maximilian" userId="S::s1827105@ed.ac.uk::c60461ba-f535-42c3-b0e2-5ac881ca8955" providerId="AD" clId="Web-{93C5681C-D28F-C076-5130-B5DDA3B0007E}"/>
    <pc:docChg chg="addSld delSld modSld sldOrd">
      <pc:chgData name="PARZEN Maximilian" userId="S::s1827105@ed.ac.uk::c60461ba-f535-42c3-b0e2-5ac881ca8955" providerId="AD" clId="Web-{93C5681C-D28F-C076-5130-B5DDA3B0007E}" dt="2022-01-26T20:33:21.216" v="409" actId="20577"/>
      <pc:docMkLst>
        <pc:docMk/>
      </pc:docMkLst>
      <pc:sldChg chg="ord">
        <pc:chgData name="PARZEN Maximilian" userId="S::s1827105@ed.ac.uk::c60461ba-f535-42c3-b0e2-5ac881ca8955" providerId="AD" clId="Web-{93C5681C-D28F-C076-5130-B5DDA3B0007E}" dt="2022-01-26T20:10:48.578" v="63"/>
        <pc:sldMkLst>
          <pc:docMk/>
          <pc:sldMk cId="722121755" sldId="469"/>
        </pc:sldMkLst>
      </pc:sldChg>
      <pc:sldChg chg="del">
        <pc:chgData name="PARZEN Maximilian" userId="S::s1827105@ed.ac.uk::c60461ba-f535-42c3-b0e2-5ac881ca8955" providerId="AD" clId="Web-{93C5681C-D28F-C076-5130-B5DDA3B0007E}" dt="2022-01-26T20:02:03.567" v="60"/>
        <pc:sldMkLst>
          <pc:docMk/>
          <pc:sldMk cId="3916173067" sldId="523"/>
        </pc:sldMkLst>
      </pc:sldChg>
      <pc:sldChg chg="addSp modSp">
        <pc:chgData name="PARZEN Maximilian" userId="S::s1827105@ed.ac.uk::c60461ba-f535-42c3-b0e2-5ac881ca8955" providerId="AD" clId="Web-{93C5681C-D28F-C076-5130-B5DDA3B0007E}" dt="2022-01-26T20:31:52.558" v="404"/>
        <pc:sldMkLst>
          <pc:docMk/>
          <pc:sldMk cId="1666230431" sldId="536"/>
        </pc:sldMkLst>
        <pc:spChg chg="add mod">
          <ac:chgData name="PARZEN Maximilian" userId="S::s1827105@ed.ac.uk::c60461ba-f535-42c3-b0e2-5ac881ca8955" providerId="AD" clId="Web-{93C5681C-D28F-C076-5130-B5DDA3B0007E}" dt="2022-01-26T20:31:52.558" v="404"/>
          <ac:spMkLst>
            <pc:docMk/>
            <pc:sldMk cId="1666230431" sldId="536"/>
            <ac:spMk id="3" creationId="{FD8819B1-1569-4EE3-A0FB-6F480A1E7249}"/>
          </ac:spMkLst>
        </pc:spChg>
        <pc:spChg chg="mod">
          <ac:chgData name="PARZEN Maximilian" userId="S::s1827105@ed.ac.uk::c60461ba-f535-42c3-b0e2-5ac881ca8955" providerId="AD" clId="Web-{93C5681C-D28F-C076-5130-B5DDA3B0007E}" dt="2022-01-26T20:12:52.862" v="77" actId="20577"/>
          <ac:spMkLst>
            <pc:docMk/>
            <pc:sldMk cId="1666230431" sldId="536"/>
            <ac:spMk id="19" creationId="{1B6D400B-A448-49AA-AA15-246EF7CF5C43}"/>
          </ac:spMkLst>
        </pc:spChg>
      </pc:sldChg>
      <pc:sldChg chg="modSp">
        <pc:chgData name="PARZEN Maximilian" userId="S::s1827105@ed.ac.uk::c60461ba-f535-42c3-b0e2-5ac881ca8955" providerId="AD" clId="Web-{93C5681C-D28F-C076-5130-B5DDA3B0007E}" dt="2022-01-26T20:33:21.216" v="409" actId="20577"/>
        <pc:sldMkLst>
          <pc:docMk/>
          <pc:sldMk cId="4212621546" sldId="538"/>
        </pc:sldMkLst>
        <pc:spChg chg="mod">
          <ac:chgData name="PARZEN Maximilian" userId="S::s1827105@ed.ac.uk::c60461ba-f535-42c3-b0e2-5ac881ca8955" providerId="AD" clId="Web-{93C5681C-D28F-C076-5130-B5DDA3B0007E}" dt="2022-01-26T20:33:21.216" v="409" actId="20577"/>
          <ac:spMkLst>
            <pc:docMk/>
            <pc:sldMk cId="4212621546" sldId="538"/>
            <ac:spMk id="13" creationId="{D0DA4D15-DDB4-4334-9863-CC077F1E7E03}"/>
          </ac:spMkLst>
        </pc:spChg>
        <pc:spChg chg="mod">
          <ac:chgData name="PARZEN Maximilian" userId="S::s1827105@ed.ac.uk::c60461ba-f535-42c3-b0e2-5ac881ca8955" providerId="AD" clId="Web-{93C5681C-D28F-C076-5130-B5DDA3B0007E}" dt="2022-01-26T20:33:12.700" v="406" actId="1076"/>
          <ac:spMkLst>
            <pc:docMk/>
            <pc:sldMk cId="4212621546" sldId="538"/>
            <ac:spMk id="18" creationId="{0DDB958F-AEA9-4082-B082-BFB0684C5A24}"/>
          </ac:spMkLst>
        </pc:spChg>
        <pc:picChg chg="mod">
          <ac:chgData name="PARZEN Maximilian" userId="S::s1827105@ed.ac.uk::c60461ba-f535-42c3-b0e2-5ac881ca8955" providerId="AD" clId="Web-{93C5681C-D28F-C076-5130-B5DDA3B0007E}" dt="2022-01-26T20:33:03.731" v="405" actId="1076"/>
          <ac:picMkLst>
            <pc:docMk/>
            <pc:sldMk cId="4212621546" sldId="538"/>
            <ac:picMk id="17" creationId="{BE092819-E966-4597-B35B-F15FCFBE8E4E}"/>
          </ac:picMkLst>
        </pc:picChg>
      </pc:sldChg>
      <pc:sldChg chg="addSp modSp">
        <pc:chgData name="PARZEN Maximilian" userId="S::s1827105@ed.ac.uk::c60461ba-f535-42c3-b0e2-5ac881ca8955" providerId="AD" clId="Web-{93C5681C-D28F-C076-5130-B5DDA3B0007E}" dt="2022-01-26T20:01:26.754" v="58" actId="1076"/>
        <pc:sldMkLst>
          <pc:docMk/>
          <pc:sldMk cId="3307096360" sldId="572"/>
        </pc:sldMkLst>
        <pc:spChg chg="add mod">
          <ac:chgData name="PARZEN Maximilian" userId="S::s1827105@ed.ac.uk::c60461ba-f535-42c3-b0e2-5ac881ca8955" providerId="AD" clId="Web-{93C5681C-D28F-C076-5130-B5DDA3B0007E}" dt="2022-01-26T20:01:06.769" v="54" actId="1076"/>
          <ac:spMkLst>
            <pc:docMk/>
            <pc:sldMk cId="3307096360" sldId="572"/>
            <ac:spMk id="5" creationId="{3F8495F9-CFE5-4C90-9809-02EFF8A8654D}"/>
          </ac:spMkLst>
        </pc:spChg>
        <pc:spChg chg="add mod">
          <ac:chgData name="PARZEN Maximilian" userId="S::s1827105@ed.ac.uk::c60461ba-f535-42c3-b0e2-5ac881ca8955" providerId="AD" clId="Web-{93C5681C-D28F-C076-5130-B5DDA3B0007E}" dt="2022-01-26T20:01:26.754" v="58" actId="1076"/>
          <ac:spMkLst>
            <pc:docMk/>
            <pc:sldMk cId="3307096360" sldId="572"/>
            <ac:spMk id="17" creationId="{87265492-CE3E-47ED-90C1-1742ED03F884}"/>
          </ac:spMkLst>
        </pc:spChg>
        <pc:picChg chg="add mod">
          <ac:chgData name="PARZEN Maximilian" userId="S::s1827105@ed.ac.uk::c60461ba-f535-42c3-b0e2-5ac881ca8955" providerId="AD" clId="Web-{93C5681C-D28F-C076-5130-B5DDA3B0007E}" dt="2022-01-26T19:58:28.141" v="19" actId="1076"/>
          <ac:picMkLst>
            <pc:docMk/>
            <pc:sldMk cId="3307096360" sldId="572"/>
            <ac:picMk id="4" creationId="{56AF8618-C99A-44EB-B756-80A8D239D83C}"/>
          </ac:picMkLst>
        </pc:picChg>
        <pc:picChg chg="add mod">
          <ac:chgData name="PARZEN Maximilian" userId="S::s1827105@ed.ac.uk::c60461ba-f535-42c3-b0e2-5ac881ca8955" providerId="AD" clId="Web-{93C5681C-D28F-C076-5130-B5DDA3B0007E}" dt="2022-01-26T20:01:26.738" v="57" actId="1076"/>
          <ac:picMkLst>
            <pc:docMk/>
            <pc:sldMk cId="3307096360" sldId="572"/>
            <ac:picMk id="16" creationId="{FCB4CBAB-873F-4745-8722-61FFE2B23F7E}"/>
          </ac:picMkLst>
        </pc:picChg>
      </pc:sldChg>
      <pc:sldChg chg="addSp delSp modSp delAnim">
        <pc:chgData name="PARZEN Maximilian" userId="S::s1827105@ed.ac.uk::c60461ba-f535-42c3-b0e2-5ac881ca8955" providerId="AD" clId="Web-{93C5681C-D28F-C076-5130-B5DDA3B0007E}" dt="2022-01-26T20:31:26.682" v="400" actId="20577"/>
        <pc:sldMkLst>
          <pc:docMk/>
          <pc:sldMk cId="4279857501" sldId="589"/>
        </pc:sldMkLst>
        <pc:spChg chg="del">
          <ac:chgData name="PARZEN Maximilian" userId="S::s1827105@ed.ac.uk::c60461ba-f535-42c3-b0e2-5ac881ca8955" providerId="AD" clId="Web-{93C5681C-D28F-C076-5130-B5DDA3B0007E}" dt="2022-01-26T20:29:15.914" v="388"/>
          <ac:spMkLst>
            <pc:docMk/>
            <pc:sldMk cId="4279857501" sldId="589"/>
            <ac:spMk id="3" creationId="{2266BE4B-3897-4C80-ABCD-BC0447920540}"/>
          </ac:spMkLst>
        </pc:spChg>
        <pc:spChg chg="mod">
          <ac:chgData name="PARZEN Maximilian" userId="S::s1827105@ed.ac.uk::c60461ba-f535-42c3-b0e2-5ac881ca8955" providerId="AD" clId="Web-{93C5681C-D28F-C076-5130-B5DDA3B0007E}" dt="2022-01-26T20:31:26.682" v="400" actId="20577"/>
          <ac:spMkLst>
            <pc:docMk/>
            <pc:sldMk cId="4279857501" sldId="589"/>
            <ac:spMk id="4" creationId="{343C0461-4503-4B25-93C0-6ADD1E1C04ED}"/>
          </ac:spMkLst>
        </pc:spChg>
        <pc:spChg chg="add del mod">
          <ac:chgData name="PARZEN Maximilian" userId="S::s1827105@ed.ac.uk::c60461ba-f535-42c3-b0e2-5ac881ca8955" providerId="AD" clId="Web-{93C5681C-D28F-C076-5130-B5DDA3B0007E}" dt="2022-01-26T20:30:04.946" v="391"/>
          <ac:spMkLst>
            <pc:docMk/>
            <pc:sldMk cId="4279857501" sldId="589"/>
            <ac:spMk id="5" creationId="{6BC0FDFA-619E-402F-9340-6C90BA552EDA}"/>
          </ac:spMkLst>
        </pc:spChg>
        <pc:spChg chg="ord">
          <ac:chgData name="PARZEN Maximilian" userId="S::s1827105@ed.ac.uk::c60461ba-f535-42c3-b0e2-5ac881ca8955" providerId="AD" clId="Web-{93C5681C-D28F-C076-5130-B5DDA3B0007E}" dt="2022-01-26T20:17:09.727" v="124"/>
          <ac:spMkLst>
            <pc:docMk/>
            <pc:sldMk cId="4279857501" sldId="589"/>
            <ac:spMk id="6" creationId="{FAAD77A9-9A23-4F0C-B7FE-F5D158526744}"/>
          </ac:spMkLst>
        </pc:spChg>
        <pc:spChg chg="mod">
          <ac:chgData name="PARZEN Maximilian" userId="S::s1827105@ed.ac.uk::c60461ba-f535-42c3-b0e2-5ac881ca8955" providerId="AD" clId="Web-{93C5681C-D28F-C076-5130-B5DDA3B0007E}" dt="2022-01-26T20:29:09.336" v="387" actId="1076"/>
          <ac:spMkLst>
            <pc:docMk/>
            <pc:sldMk cId="4279857501" sldId="589"/>
            <ac:spMk id="10" creationId="{447EF5CD-BC62-4D96-9680-9AB7F276F4CA}"/>
          </ac:spMkLst>
        </pc:spChg>
        <pc:spChg chg="mod">
          <ac:chgData name="PARZEN Maximilian" userId="S::s1827105@ed.ac.uk::c60461ba-f535-42c3-b0e2-5ac881ca8955" providerId="AD" clId="Web-{93C5681C-D28F-C076-5130-B5DDA3B0007E}" dt="2022-01-26T20:17:27.774" v="127" actId="1076"/>
          <ac:spMkLst>
            <pc:docMk/>
            <pc:sldMk cId="4279857501" sldId="589"/>
            <ac:spMk id="24" creationId="{2F997750-A22E-4A9F-A1A6-60FE028999BD}"/>
          </ac:spMkLst>
        </pc:spChg>
        <pc:picChg chg="del">
          <ac:chgData name="PARZEN Maximilian" userId="S::s1827105@ed.ac.uk::c60461ba-f535-42c3-b0e2-5ac881ca8955" providerId="AD" clId="Web-{93C5681C-D28F-C076-5130-B5DDA3B0007E}" dt="2022-01-26T20:17:01.414" v="122"/>
          <ac:picMkLst>
            <pc:docMk/>
            <pc:sldMk cId="4279857501" sldId="589"/>
            <ac:picMk id="8" creationId="{3C3D4C3D-1FC1-4B5C-B186-649A2CFD2465}"/>
          </ac:picMkLst>
        </pc:picChg>
      </pc:sldChg>
      <pc:sldChg chg="modSp">
        <pc:chgData name="PARZEN Maximilian" userId="S::s1827105@ed.ac.uk::c60461ba-f535-42c3-b0e2-5ac881ca8955" providerId="AD" clId="Web-{93C5681C-D28F-C076-5130-B5DDA3B0007E}" dt="2022-01-26T20:04:51.352" v="62" actId="1076"/>
        <pc:sldMkLst>
          <pc:docMk/>
          <pc:sldMk cId="814004746" sldId="591"/>
        </pc:sldMkLst>
        <pc:picChg chg="mod">
          <ac:chgData name="PARZEN Maximilian" userId="S::s1827105@ed.ac.uk::c60461ba-f535-42c3-b0e2-5ac881ca8955" providerId="AD" clId="Web-{93C5681C-D28F-C076-5130-B5DDA3B0007E}" dt="2022-01-26T20:04:51.352" v="62" actId="1076"/>
          <ac:picMkLst>
            <pc:docMk/>
            <pc:sldMk cId="814004746" sldId="591"/>
            <ac:picMk id="5" creationId="{73AFAF66-CE47-4281-863A-F1E2F6B27720}"/>
          </ac:picMkLst>
        </pc:picChg>
      </pc:sldChg>
      <pc:sldChg chg="add replId">
        <pc:chgData name="PARZEN Maximilian" userId="S::s1827105@ed.ac.uk::c60461ba-f535-42c3-b0e2-5ac881ca8955" providerId="AD" clId="Web-{93C5681C-D28F-C076-5130-B5DDA3B0007E}" dt="2022-01-26T20:01:59.942" v="59"/>
        <pc:sldMkLst>
          <pc:docMk/>
          <pc:sldMk cId="119829805" sldId="604"/>
        </pc:sldMkLst>
      </pc:sldChg>
      <pc:sldChg chg="add del">
        <pc:chgData name="PARZEN Maximilian" userId="S::s1827105@ed.ac.uk::c60461ba-f535-42c3-b0e2-5ac881ca8955" providerId="AD" clId="Web-{93C5681C-D28F-C076-5130-B5DDA3B0007E}" dt="2022-01-26T19:56:57.217" v="2"/>
        <pc:sldMkLst>
          <pc:docMk/>
          <pc:sldMk cId="1238542364" sldId="604"/>
        </pc:sldMkLst>
      </pc:sldChg>
      <pc:sldChg chg="add del ord">
        <pc:chgData name="PARZEN Maximilian" userId="S::s1827105@ed.ac.uk::c60461ba-f535-42c3-b0e2-5ac881ca8955" providerId="AD" clId="Web-{93C5681C-D28F-C076-5130-B5DDA3B0007E}" dt="2022-01-26T20:00:25.721" v="44"/>
        <pc:sldMkLst>
          <pc:docMk/>
          <pc:sldMk cId="4071650437" sldId="605"/>
        </pc:sldMkLst>
      </pc:sldChg>
      <pc:sldChg chg="addSp delSp modSp add ord replId delAnim">
        <pc:chgData name="PARZEN Maximilian" userId="S::s1827105@ed.ac.uk::c60461ba-f535-42c3-b0e2-5ac881ca8955" providerId="AD" clId="Web-{93C5681C-D28F-C076-5130-B5DDA3B0007E}" dt="2022-01-26T20:25:17.409" v="359" actId="20577"/>
        <pc:sldMkLst>
          <pc:docMk/>
          <pc:sldMk cId="4251737569" sldId="605"/>
        </pc:sldMkLst>
        <pc:spChg chg="add del mod">
          <ac:chgData name="PARZEN Maximilian" userId="S::s1827105@ed.ac.uk::c60461ba-f535-42c3-b0e2-5ac881ca8955" providerId="AD" clId="Web-{93C5681C-D28F-C076-5130-B5DDA3B0007E}" dt="2022-01-26T20:20:15.403" v="194"/>
          <ac:spMkLst>
            <pc:docMk/>
            <pc:sldMk cId="4251737569" sldId="605"/>
            <ac:spMk id="3" creationId="{05452D39-E5D4-4A7B-A1DC-1ACCC810201A}"/>
          </ac:spMkLst>
        </pc:spChg>
        <pc:spChg chg="del">
          <ac:chgData name="PARZEN Maximilian" userId="S::s1827105@ed.ac.uk::c60461ba-f535-42c3-b0e2-5ac881ca8955" providerId="AD" clId="Web-{93C5681C-D28F-C076-5130-B5DDA3B0007E}" dt="2022-01-26T20:18:54.963" v="135"/>
          <ac:spMkLst>
            <pc:docMk/>
            <pc:sldMk cId="4251737569" sldId="605"/>
            <ac:spMk id="4" creationId="{6A799625-C5F6-4315-9399-869F4ED58621}"/>
          </ac:spMkLst>
        </pc:spChg>
        <pc:spChg chg="add mod">
          <ac:chgData name="PARZEN Maximilian" userId="S::s1827105@ed.ac.uk::c60461ba-f535-42c3-b0e2-5ac881ca8955" providerId="AD" clId="Web-{93C5681C-D28F-C076-5130-B5DDA3B0007E}" dt="2022-01-26T20:24:28.752" v="322" actId="20577"/>
          <ac:spMkLst>
            <pc:docMk/>
            <pc:sldMk cId="4251737569" sldId="605"/>
            <ac:spMk id="5" creationId="{161F2238-6EAD-4B9F-89E2-65BEAA6D7000}"/>
          </ac:spMkLst>
        </pc:spChg>
        <pc:spChg chg="del">
          <ac:chgData name="PARZEN Maximilian" userId="S::s1827105@ed.ac.uk::c60461ba-f535-42c3-b0e2-5ac881ca8955" providerId="AD" clId="Web-{93C5681C-D28F-C076-5130-B5DDA3B0007E}" dt="2022-01-26T20:18:54.948" v="131"/>
          <ac:spMkLst>
            <pc:docMk/>
            <pc:sldMk cId="4251737569" sldId="605"/>
            <ac:spMk id="7" creationId="{860F48F0-88F7-4A89-94F8-7104783616D7}"/>
          </ac:spMkLst>
        </pc:spChg>
        <pc:spChg chg="del">
          <ac:chgData name="PARZEN Maximilian" userId="S::s1827105@ed.ac.uk::c60461ba-f535-42c3-b0e2-5ac881ca8955" providerId="AD" clId="Web-{93C5681C-D28F-C076-5130-B5DDA3B0007E}" dt="2022-01-26T20:18:54.963" v="134"/>
          <ac:spMkLst>
            <pc:docMk/>
            <pc:sldMk cId="4251737569" sldId="605"/>
            <ac:spMk id="9" creationId="{D4649E15-70F1-4040-B02E-6F0CCDF0F598}"/>
          </ac:spMkLst>
        </pc:spChg>
        <pc:spChg chg="del">
          <ac:chgData name="PARZEN Maximilian" userId="S::s1827105@ed.ac.uk::c60461ba-f535-42c3-b0e2-5ac881ca8955" providerId="AD" clId="Web-{93C5681C-D28F-C076-5130-B5DDA3B0007E}" dt="2022-01-26T20:18:54.963" v="133"/>
          <ac:spMkLst>
            <pc:docMk/>
            <pc:sldMk cId="4251737569" sldId="605"/>
            <ac:spMk id="10" creationId="{23C5D051-D05C-4EA3-8BAE-53F07DED7B6E}"/>
          </ac:spMkLst>
        </pc:spChg>
        <pc:spChg chg="mod">
          <ac:chgData name="PARZEN Maximilian" userId="S::s1827105@ed.ac.uk::c60461ba-f535-42c3-b0e2-5ac881ca8955" providerId="AD" clId="Web-{93C5681C-D28F-C076-5130-B5DDA3B0007E}" dt="2022-01-26T20:25:17.409" v="359" actId="20577"/>
          <ac:spMkLst>
            <pc:docMk/>
            <pc:sldMk cId="4251737569" sldId="605"/>
            <ac:spMk id="13" creationId="{D0DA4D15-DDB4-4334-9863-CC077F1E7E03}"/>
          </ac:spMkLst>
        </pc:spChg>
        <pc:spChg chg="mod">
          <ac:chgData name="PARZEN Maximilian" userId="S::s1827105@ed.ac.uk::c60461ba-f535-42c3-b0e2-5ac881ca8955" providerId="AD" clId="Web-{93C5681C-D28F-C076-5130-B5DDA3B0007E}" dt="2022-01-26T20:21:46.076" v="305" actId="20577"/>
          <ac:spMkLst>
            <pc:docMk/>
            <pc:sldMk cId="4251737569" sldId="605"/>
            <ac:spMk id="16" creationId="{E826B3B4-9975-43E3-AA0C-623B6B339F0E}"/>
          </ac:spMkLst>
        </pc:spChg>
        <pc:spChg chg="del">
          <ac:chgData name="PARZEN Maximilian" userId="S::s1827105@ed.ac.uk::c60461ba-f535-42c3-b0e2-5ac881ca8955" providerId="AD" clId="Web-{93C5681C-D28F-C076-5130-B5DDA3B0007E}" dt="2022-01-26T20:18:54.948" v="130"/>
          <ac:spMkLst>
            <pc:docMk/>
            <pc:sldMk cId="4251737569" sldId="605"/>
            <ac:spMk id="18" creationId="{0DDB958F-AEA9-4082-B082-BFB0684C5A24}"/>
          </ac:spMkLst>
        </pc:spChg>
        <pc:spChg chg="del">
          <ac:chgData name="PARZEN Maximilian" userId="S::s1827105@ed.ac.uk::c60461ba-f535-42c3-b0e2-5ac881ca8955" providerId="AD" clId="Web-{93C5681C-D28F-C076-5130-B5DDA3B0007E}" dt="2022-01-26T20:19:02.307" v="137"/>
          <ac:spMkLst>
            <pc:docMk/>
            <pc:sldMk cId="4251737569" sldId="605"/>
            <ac:spMk id="19" creationId="{078A333C-C790-45CC-A446-C07CC0666A0C}"/>
          </ac:spMkLst>
        </pc:spChg>
        <pc:picChg chg="del">
          <ac:chgData name="PARZEN Maximilian" userId="S::s1827105@ed.ac.uk::c60461ba-f535-42c3-b0e2-5ac881ca8955" providerId="AD" clId="Web-{93C5681C-D28F-C076-5130-B5DDA3B0007E}" dt="2022-01-26T20:18:54.948" v="132"/>
          <ac:picMkLst>
            <pc:docMk/>
            <pc:sldMk cId="4251737569" sldId="605"/>
            <ac:picMk id="6" creationId="{3B4EF415-5C7B-40C7-B007-479C96509095}"/>
          </ac:picMkLst>
        </pc:picChg>
        <pc:picChg chg="del">
          <ac:chgData name="PARZEN Maximilian" userId="S::s1827105@ed.ac.uk::c60461ba-f535-42c3-b0e2-5ac881ca8955" providerId="AD" clId="Web-{93C5681C-D28F-C076-5130-B5DDA3B0007E}" dt="2022-01-26T20:18:58.088" v="136"/>
          <ac:picMkLst>
            <pc:docMk/>
            <pc:sldMk cId="4251737569" sldId="605"/>
            <ac:picMk id="17" creationId="{BE092819-E966-4597-B35B-F15FCFBE8E4E}"/>
          </ac:picMkLst>
        </pc:picChg>
      </pc:sldChg>
      <pc:sldMasterChg chg="addSldLayout">
        <pc:chgData name="PARZEN Maximilian" userId="S::s1827105@ed.ac.uk::c60461ba-f535-42c3-b0e2-5ac881ca8955" providerId="AD" clId="Web-{93C5681C-D28F-C076-5130-B5DDA3B0007E}" dt="2022-01-26T19:52:54.399" v="0"/>
        <pc:sldMasterMkLst>
          <pc:docMk/>
          <pc:sldMasterMk cId="611231595" sldId="2147483708"/>
        </pc:sldMasterMkLst>
        <pc:sldLayoutChg chg="add">
          <pc:chgData name="PARZEN Maximilian" userId="S::s1827105@ed.ac.uk::c60461ba-f535-42c3-b0e2-5ac881ca8955" providerId="AD" clId="Web-{93C5681C-D28F-C076-5130-B5DDA3B0007E}" dt="2022-01-26T19:52:54.399" v="0"/>
          <pc:sldLayoutMkLst>
            <pc:docMk/>
            <pc:sldMasterMk cId="611231595" sldId="2147483708"/>
            <pc:sldLayoutMk cId="3939245608" sldId="2147483836"/>
          </pc:sldLayoutMkLst>
        </pc:sldLayoutChg>
        <pc:sldLayoutChg chg="add">
          <pc:chgData name="PARZEN Maximilian" userId="S::s1827105@ed.ac.uk::c60461ba-f535-42c3-b0e2-5ac881ca8955" providerId="AD" clId="Web-{93C5681C-D28F-C076-5130-B5DDA3B0007E}" dt="2022-01-26T19:52:54.399" v="0"/>
          <pc:sldLayoutMkLst>
            <pc:docMk/>
            <pc:sldMasterMk cId="611231595" sldId="2147483708"/>
            <pc:sldLayoutMk cId="2270550643" sldId="2147483837"/>
          </pc:sldLayoutMkLst>
        </pc:sldLayoutChg>
      </pc:sldMasterChg>
    </pc:docChg>
  </pc:docChgLst>
  <pc:docChgLst>
    <pc:chgData name="PARZEN Maximilian" userId="S::s1827105@ed.ac.uk::c60461ba-f535-42c3-b0e2-5ac881ca8955" providerId="AD" clId="Web-{C5381162-D7CE-7CC6-97D9-E1FBA2B41F0B}"/>
    <pc:docChg chg="addSld modSld sldOrd">
      <pc:chgData name="PARZEN Maximilian" userId="S::s1827105@ed.ac.uk::c60461ba-f535-42c3-b0e2-5ac881ca8955" providerId="AD" clId="Web-{C5381162-D7CE-7CC6-97D9-E1FBA2B41F0B}" dt="2022-01-26T11:08:01.928" v="126" actId="20577"/>
      <pc:docMkLst>
        <pc:docMk/>
      </pc:docMkLst>
      <pc:sldChg chg="modSp">
        <pc:chgData name="PARZEN Maximilian" userId="S::s1827105@ed.ac.uk::c60461ba-f535-42c3-b0e2-5ac881ca8955" providerId="AD" clId="Web-{C5381162-D7CE-7CC6-97D9-E1FBA2B41F0B}" dt="2022-01-26T10:13:56.706" v="3" actId="14100"/>
        <pc:sldMkLst>
          <pc:docMk/>
          <pc:sldMk cId="5308121" sldId="550"/>
        </pc:sldMkLst>
        <pc:picChg chg="mod">
          <ac:chgData name="PARZEN Maximilian" userId="S::s1827105@ed.ac.uk::c60461ba-f535-42c3-b0e2-5ac881ca8955" providerId="AD" clId="Web-{C5381162-D7CE-7CC6-97D9-E1FBA2B41F0B}" dt="2022-01-26T10:13:56.706" v="3" actId="14100"/>
          <ac:picMkLst>
            <pc:docMk/>
            <pc:sldMk cId="5308121" sldId="550"/>
            <ac:picMk id="5" creationId="{DFD92FD2-73ED-40A8-9C68-98EF42954361}"/>
          </ac:picMkLst>
        </pc:picChg>
      </pc:sldChg>
      <pc:sldChg chg="addSp delSp modSp add">
        <pc:chgData name="PARZEN Maximilian" userId="S::s1827105@ed.ac.uk::c60461ba-f535-42c3-b0e2-5ac881ca8955" providerId="AD" clId="Web-{C5381162-D7CE-7CC6-97D9-E1FBA2B41F0B}" dt="2022-01-26T11:03:45.672" v="14" actId="1076"/>
        <pc:sldMkLst>
          <pc:docMk/>
          <pc:sldMk cId="1626576392" sldId="573"/>
        </pc:sldMkLst>
        <pc:grpChg chg="add mod">
          <ac:chgData name="PARZEN Maximilian" userId="S::s1827105@ed.ac.uk::c60461ba-f535-42c3-b0e2-5ac881ca8955" providerId="AD" clId="Web-{C5381162-D7CE-7CC6-97D9-E1FBA2B41F0B}" dt="2022-01-26T11:03:45.672" v="14" actId="1076"/>
          <ac:grpSpMkLst>
            <pc:docMk/>
            <pc:sldMk cId="1626576392" sldId="573"/>
            <ac:grpSpMk id="25" creationId="{AC0FDF5A-7D8A-4BFB-A6EA-171A325EACD3}"/>
          </ac:grpSpMkLst>
        </pc:grpChg>
        <pc:picChg chg="del">
          <ac:chgData name="PARZEN Maximilian" userId="S::s1827105@ed.ac.uk::c60461ba-f535-42c3-b0e2-5ac881ca8955" providerId="AD" clId="Web-{C5381162-D7CE-7CC6-97D9-E1FBA2B41F0B}" dt="2022-01-26T11:03:08.577" v="6"/>
          <ac:picMkLst>
            <pc:docMk/>
            <pc:sldMk cId="1626576392" sldId="573"/>
            <ac:picMk id="4" creationId="{E6D941E2-62F9-4C3C-8753-902ACC471CCB}"/>
          </ac:picMkLst>
        </pc:picChg>
        <pc:picChg chg="del">
          <ac:chgData name="PARZEN Maximilian" userId="S::s1827105@ed.ac.uk::c60461ba-f535-42c3-b0e2-5ac881ca8955" providerId="AD" clId="Web-{C5381162-D7CE-7CC6-97D9-E1FBA2B41F0B}" dt="2022-01-26T11:03:06.467" v="5"/>
          <ac:picMkLst>
            <pc:docMk/>
            <pc:sldMk cId="1626576392" sldId="573"/>
            <ac:picMk id="6" creationId="{8FA40055-C062-41DC-B4D2-2EEAE673E5B1}"/>
          </ac:picMkLst>
        </pc:picChg>
      </pc:sldChg>
      <pc:sldChg chg="add">
        <pc:chgData name="PARZEN Maximilian" userId="S::s1827105@ed.ac.uk::c60461ba-f535-42c3-b0e2-5ac881ca8955" providerId="AD" clId="Web-{C5381162-D7CE-7CC6-97D9-E1FBA2B41F0B}" dt="2022-01-26T11:04:33.454" v="15"/>
        <pc:sldMkLst>
          <pc:docMk/>
          <pc:sldMk cId="3968667986" sldId="574"/>
        </pc:sldMkLst>
      </pc:sldChg>
      <pc:sldChg chg="addSp delSp modSp add ord replId">
        <pc:chgData name="PARZEN Maximilian" userId="S::s1827105@ed.ac.uk::c60461ba-f535-42c3-b0e2-5ac881ca8955" providerId="AD" clId="Web-{C5381162-D7CE-7CC6-97D9-E1FBA2B41F0B}" dt="2022-01-26T11:08:01.928" v="126" actId="20577"/>
        <pc:sldMkLst>
          <pc:docMk/>
          <pc:sldMk cId="4287442804" sldId="575"/>
        </pc:sldMkLst>
        <pc:spChg chg="mod">
          <ac:chgData name="PARZEN Maximilian" userId="S::s1827105@ed.ac.uk::c60461ba-f535-42c3-b0e2-5ac881ca8955" providerId="AD" clId="Web-{C5381162-D7CE-7CC6-97D9-E1FBA2B41F0B}" dt="2022-01-26T11:05:49.472" v="49" actId="1076"/>
          <ac:spMkLst>
            <pc:docMk/>
            <pc:sldMk cId="4287442804" sldId="575"/>
            <ac:spMk id="4" creationId="{2D14BD4D-1E08-4D89-8C39-AA16A13B3D89}"/>
          </ac:spMkLst>
        </pc:spChg>
        <pc:spChg chg="del">
          <ac:chgData name="PARZEN Maximilian" userId="S::s1827105@ed.ac.uk::c60461ba-f535-42c3-b0e2-5ac881ca8955" providerId="AD" clId="Web-{C5381162-D7CE-7CC6-97D9-E1FBA2B41F0B}" dt="2022-01-26T11:05:05.970" v="19"/>
          <ac:spMkLst>
            <pc:docMk/>
            <pc:sldMk cId="4287442804" sldId="575"/>
            <ac:spMk id="5" creationId="{801FDDD8-51BF-4BC9-BCB2-8253BBDE319C}"/>
          </ac:spMkLst>
        </pc:spChg>
        <pc:spChg chg="add del mod">
          <ac:chgData name="PARZEN Maximilian" userId="S::s1827105@ed.ac.uk::c60461ba-f535-42c3-b0e2-5ac881ca8955" providerId="AD" clId="Web-{C5381162-D7CE-7CC6-97D9-E1FBA2B41F0B}" dt="2022-01-26T11:06:15.925" v="89"/>
          <ac:spMkLst>
            <pc:docMk/>
            <pc:sldMk cId="4287442804" sldId="575"/>
            <ac:spMk id="8" creationId="{4CCDD8F0-8066-46D6-88F8-8A748D95D816}"/>
          </ac:spMkLst>
        </pc:spChg>
        <pc:spChg chg="add del mod">
          <ac:chgData name="PARZEN Maximilian" userId="S::s1827105@ed.ac.uk::c60461ba-f535-42c3-b0e2-5ac881ca8955" providerId="AD" clId="Web-{C5381162-D7CE-7CC6-97D9-E1FBA2B41F0B}" dt="2022-01-26T11:06:15.925" v="88"/>
          <ac:spMkLst>
            <pc:docMk/>
            <pc:sldMk cId="4287442804" sldId="575"/>
            <ac:spMk id="9" creationId="{7BC8B952-BFC5-4261-8F71-744C525A500D}"/>
          </ac:spMkLst>
        </pc:spChg>
        <pc:spChg chg="add del mod">
          <ac:chgData name="PARZEN Maximilian" userId="S::s1827105@ed.ac.uk::c60461ba-f535-42c3-b0e2-5ac881ca8955" providerId="AD" clId="Web-{C5381162-D7CE-7CC6-97D9-E1FBA2B41F0B}" dt="2022-01-26T11:06:15.925" v="87"/>
          <ac:spMkLst>
            <pc:docMk/>
            <pc:sldMk cId="4287442804" sldId="575"/>
            <ac:spMk id="19" creationId="{9E8E63BE-BDD0-447D-AA7C-EC5EFB3A4292}"/>
          </ac:spMkLst>
        </pc:spChg>
        <pc:spChg chg="add del mod">
          <ac:chgData name="PARZEN Maximilian" userId="S::s1827105@ed.ac.uk::c60461ba-f535-42c3-b0e2-5ac881ca8955" providerId="AD" clId="Web-{C5381162-D7CE-7CC6-97D9-E1FBA2B41F0B}" dt="2022-01-26T11:06:15.925" v="86"/>
          <ac:spMkLst>
            <pc:docMk/>
            <pc:sldMk cId="4287442804" sldId="575"/>
            <ac:spMk id="21" creationId="{582D5124-341E-4170-B9D3-65A8B581D94B}"/>
          </ac:spMkLst>
        </pc:spChg>
        <pc:spChg chg="add del mod">
          <ac:chgData name="PARZEN Maximilian" userId="S::s1827105@ed.ac.uk::c60461ba-f535-42c3-b0e2-5ac881ca8955" providerId="AD" clId="Web-{C5381162-D7CE-7CC6-97D9-E1FBA2B41F0B}" dt="2022-01-26T11:06:15.925" v="85"/>
          <ac:spMkLst>
            <pc:docMk/>
            <pc:sldMk cId="4287442804" sldId="575"/>
            <ac:spMk id="23" creationId="{9C438725-E557-4B56-8B1C-77FA9231E19A}"/>
          </ac:spMkLst>
        </pc:spChg>
        <pc:spChg chg="add del mod">
          <ac:chgData name="PARZEN Maximilian" userId="S::s1827105@ed.ac.uk::c60461ba-f535-42c3-b0e2-5ac881ca8955" providerId="AD" clId="Web-{C5381162-D7CE-7CC6-97D9-E1FBA2B41F0B}" dt="2022-01-26T11:06:15.925" v="84"/>
          <ac:spMkLst>
            <pc:docMk/>
            <pc:sldMk cId="4287442804" sldId="575"/>
            <ac:spMk id="25" creationId="{B44C3A27-67A3-4CEC-A0B0-06A2C59D0AB6}"/>
          </ac:spMkLst>
        </pc:spChg>
        <pc:spChg chg="add del mod">
          <ac:chgData name="PARZEN Maximilian" userId="S::s1827105@ed.ac.uk::c60461ba-f535-42c3-b0e2-5ac881ca8955" providerId="AD" clId="Web-{C5381162-D7CE-7CC6-97D9-E1FBA2B41F0B}" dt="2022-01-26T11:06:15.925" v="83"/>
          <ac:spMkLst>
            <pc:docMk/>
            <pc:sldMk cId="4287442804" sldId="575"/>
            <ac:spMk id="27" creationId="{5EC88EFB-991D-42E2-AE05-1D84F69D5376}"/>
          </ac:spMkLst>
        </pc:spChg>
        <pc:spChg chg="add del mod">
          <ac:chgData name="PARZEN Maximilian" userId="S::s1827105@ed.ac.uk::c60461ba-f535-42c3-b0e2-5ac881ca8955" providerId="AD" clId="Web-{C5381162-D7CE-7CC6-97D9-E1FBA2B41F0B}" dt="2022-01-26T11:06:15.925" v="82"/>
          <ac:spMkLst>
            <pc:docMk/>
            <pc:sldMk cId="4287442804" sldId="575"/>
            <ac:spMk id="29" creationId="{A59306CD-D5BC-430D-926F-F21C418164FC}"/>
          </ac:spMkLst>
        </pc:spChg>
        <pc:spChg chg="add del mod">
          <ac:chgData name="PARZEN Maximilian" userId="S::s1827105@ed.ac.uk::c60461ba-f535-42c3-b0e2-5ac881ca8955" providerId="AD" clId="Web-{C5381162-D7CE-7CC6-97D9-E1FBA2B41F0B}" dt="2022-01-26T11:06:15.925" v="81"/>
          <ac:spMkLst>
            <pc:docMk/>
            <pc:sldMk cId="4287442804" sldId="575"/>
            <ac:spMk id="31" creationId="{ED12FC30-6534-4AB7-9FA7-3DF58E826799}"/>
          </ac:spMkLst>
        </pc:spChg>
        <pc:spChg chg="add del mod">
          <ac:chgData name="PARZEN Maximilian" userId="S::s1827105@ed.ac.uk::c60461ba-f535-42c3-b0e2-5ac881ca8955" providerId="AD" clId="Web-{C5381162-D7CE-7CC6-97D9-E1FBA2B41F0B}" dt="2022-01-26T11:06:15.925" v="80"/>
          <ac:spMkLst>
            <pc:docMk/>
            <pc:sldMk cId="4287442804" sldId="575"/>
            <ac:spMk id="33" creationId="{1A695764-50A5-46AB-B524-A214AC65A75C}"/>
          </ac:spMkLst>
        </pc:spChg>
        <pc:spChg chg="add">
          <ac:chgData name="PARZEN Maximilian" userId="S::s1827105@ed.ac.uk::c60461ba-f535-42c3-b0e2-5ac881ca8955" providerId="AD" clId="Web-{C5381162-D7CE-7CC6-97D9-E1FBA2B41F0B}" dt="2022-01-26T11:06:52.708" v="90"/>
          <ac:spMkLst>
            <pc:docMk/>
            <pc:sldMk cId="4287442804" sldId="575"/>
            <ac:spMk id="35" creationId="{E3A901DD-4DDE-4B12-B6E6-16CDFA2A77BC}"/>
          </ac:spMkLst>
        </pc:spChg>
        <pc:spChg chg="add">
          <ac:chgData name="PARZEN Maximilian" userId="S::s1827105@ed.ac.uk::c60461ba-f535-42c3-b0e2-5ac881ca8955" providerId="AD" clId="Web-{C5381162-D7CE-7CC6-97D9-E1FBA2B41F0B}" dt="2022-01-26T11:06:52.708" v="91"/>
          <ac:spMkLst>
            <pc:docMk/>
            <pc:sldMk cId="4287442804" sldId="575"/>
            <ac:spMk id="37" creationId="{9BEE0CBD-8B92-4BB2-B9F1-EED1C9131940}"/>
          </ac:spMkLst>
        </pc:spChg>
        <pc:spChg chg="add mod">
          <ac:chgData name="PARZEN Maximilian" userId="S::s1827105@ed.ac.uk::c60461ba-f535-42c3-b0e2-5ac881ca8955" providerId="AD" clId="Web-{C5381162-D7CE-7CC6-97D9-E1FBA2B41F0B}" dt="2022-01-26T11:07:53.412" v="121" actId="20577"/>
          <ac:spMkLst>
            <pc:docMk/>
            <pc:sldMk cId="4287442804" sldId="575"/>
            <ac:spMk id="39" creationId="{026C1C1F-86D3-471E-801D-A9E42B596FBF}"/>
          </ac:spMkLst>
        </pc:spChg>
        <pc:spChg chg="add mod">
          <ac:chgData name="PARZEN Maximilian" userId="S::s1827105@ed.ac.uk::c60461ba-f535-42c3-b0e2-5ac881ca8955" providerId="AD" clId="Web-{C5381162-D7CE-7CC6-97D9-E1FBA2B41F0B}" dt="2022-01-26T11:08:01.928" v="126" actId="20577"/>
          <ac:spMkLst>
            <pc:docMk/>
            <pc:sldMk cId="4287442804" sldId="575"/>
            <ac:spMk id="41" creationId="{B4DABEAA-DC98-406F-BB62-75AB82795E86}"/>
          </ac:spMkLst>
        </pc:spChg>
        <pc:spChg chg="add mod">
          <ac:chgData name="PARZEN Maximilian" userId="S::s1827105@ed.ac.uk::c60461ba-f535-42c3-b0e2-5ac881ca8955" providerId="AD" clId="Web-{C5381162-D7CE-7CC6-97D9-E1FBA2B41F0B}" dt="2022-01-26T11:07:13.630" v="107" actId="14100"/>
          <ac:spMkLst>
            <pc:docMk/>
            <pc:sldMk cId="4287442804" sldId="575"/>
            <ac:spMk id="43" creationId="{7A7732DA-6E98-45BC-AE97-95DF66AEE28F}"/>
          </ac:spMkLst>
        </pc:spChg>
        <pc:spChg chg="add mod">
          <ac:chgData name="PARZEN Maximilian" userId="S::s1827105@ed.ac.uk::c60461ba-f535-42c3-b0e2-5ac881ca8955" providerId="AD" clId="Web-{C5381162-D7CE-7CC6-97D9-E1FBA2B41F0B}" dt="2022-01-26T11:07:26.724" v="110" actId="20577"/>
          <ac:spMkLst>
            <pc:docMk/>
            <pc:sldMk cId="4287442804" sldId="575"/>
            <ac:spMk id="45" creationId="{5A4B3507-24A6-4B67-B59F-A9C417A222AD}"/>
          </ac:spMkLst>
        </pc:spChg>
        <pc:spChg chg="add">
          <ac:chgData name="PARZEN Maximilian" userId="S::s1827105@ed.ac.uk::c60461ba-f535-42c3-b0e2-5ac881ca8955" providerId="AD" clId="Web-{C5381162-D7CE-7CC6-97D9-E1FBA2B41F0B}" dt="2022-01-26T11:06:52.754" v="96"/>
          <ac:spMkLst>
            <pc:docMk/>
            <pc:sldMk cId="4287442804" sldId="575"/>
            <ac:spMk id="47" creationId="{D3206740-811B-4793-8A9B-78A0A6B17461}"/>
          </ac:spMkLst>
        </pc:spChg>
        <pc:spChg chg="add">
          <ac:chgData name="PARZEN Maximilian" userId="S::s1827105@ed.ac.uk::c60461ba-f535-42c3-b0e2-5ac881ca8955" providerId="AD" clId="Web-{C5381162-D7CE-7CC6-97D9-E1FBA2B41F0B}" dt="2022-01-26T11:06:52.754" v="97"/>
          <ac:spMkLst>
            <pc:docMk/>
            <pc:sldMk cId="4287442804" sldId="575"/>
            <ac:spMk id="49" creationId="{19463736-75F5-448C-8710-D7CFCCCE8E97}"/>
          </ac:spMkLst>
        </pc:spChg>
        <pc:spChg chg="add">
          <ac:chgData name="PARZEN Maximilian" userId="S::s1827105@ed.ac.uk::c60461ba-f535-42c3-b0e2-5ac881ca8955" providerId="AD" clId="Web-{C5381162-D7CE-7CC6-97D9-E1FBA2B41F0B}" dt="2022-01-26T11:06:52.770" v="98"/>
          <ac:spMkLst>
            <pc:docMk/>
            <pc:sldMk cId="4287442804" sldId="575"/>
            <ac:spMk id="51" creationId="{2D4B67E0-347C-450B-A4BF-52E5FBD972FF}"/>
          </ac:spMkLst>
        </pc:spChg>
        <pc:spChg chg="add">
          <ac:chgData name="PARZEN Maximilian" userId="S::s1827105@ed.ac.uk::c60461ba-f535-42c3-b0e2-5ac881ca8955" providerId="AD" clId="Web-{C5381162-D7CE-7CC6-97D9-E1FBA2B41F0B}" dt="2022-01-26T11:06:52.770" v="99"/>
          <ac:spMkLst>
            <pc:docMk/>
            <pc:sldMk cId="4287442804" sldId="575"/>
            <ac:spMk id="53" creationId="{56DAFF7F-1253-448C-A866-61096A312682}"/>
          </ac:spMkLst>
        </pc:spChg>
        <pc:grpChg chg="add mod">
          <ac:chgData name="PARZEN Maximilian" userId="S::s1827105@ed.ac.uk::c60461ba-f535-42c3-b0e2-5ac881ca8955" providerId="AD" clId="Web-{C5381162-D7CE-7CC6-97D9-E1FBA2B41F0B}" dt="2022-01-26T11:05:16.018" v="23" actId="1076"/>
          <ac:grpSpMkLst>
            <pc:docMk/>
            <pc:sldMk cId="4287442804" sldId="575"/>
            <ac:grpSpMk id="6" creationId="{4341A288-D83C-4FC2-9793-E50142A78BAE}"/>
          </ac:grpSpMkLst>
        </pc:grpChg>
        <pc:grpChg chg="del">
          <ac:chgData name="PARZEN Maximilian" userId="S::s1827105@ed.ac.uk::c60461ba-f535-42c3-b0e2-5ac881ca8955" providerId="AD" clId="Web-{C5381162-D7CE-7CC6-97D9-E1FBA2B41F0B}" dt="2022-01-26T11:05:07.705" v="20"/>
          <ac:grpSpMkLst>
            <pc:docMk/>
            <pc:sldMk cId="4287442804" sldId="575"/>
            <ac:grpSpMk id="13" creationId="{1A12FA7F-5035-4536-BAB9-DEE991A46888}"/>
          </ac:grpSpMkLst>
        </pc:grpChg>
        <pc:picChg chg="del">
          <ac:chgData name="PARZEN Maximilian" userId="S::s1827105@ed.ac.uk::c60461ba-f535-42c3-b0e2-5ac881ca8955" providerId="AD" clId="Web-{C5381162-D7CE-7CC6-97D9-E1FBA2B41F0B}" dt="2022-01-26T11:05:10.955" v="22"/>
          <ac:picMkLst>
            <pc:docMk/>
            <pc:sldMk cId="4287442804" sldId="575"/>
            <ac:picMk id="3" creationId="{C96704BF-27B0-4A6B-BC41-4044B09842DE}"/>
          </ac:picMkLst>
        </pc:picChg>
      </pc:sldChg>
    </pc:docChg>
  </pc:docChgLst>
  <pc:docChgLst>
    <pc:chgData name="S J" userId="afe5775c6b9ed1e9" providerId="LiveId" clId="{EB1A7075-5D8C-4B2C-805B-372551800F9A}"/>
    <pc:docChg chg="modSld">
      <pc:chgData name="S J" userId="afe5775c6b9ed1e9" providerId="LiveId" clId="{EB1A7075-5D8C-4B2C-805B-372551800F9A}" dt="2022-01-27T08:45:26.609" v="23" actId="1076"/>
      <pc:docMkLst>
        <pc:docMk/>
      </pc:docMkLst>
      <pc:sldChg chg="modSp mod">
        <pc:chgData name="S J" userId="afe5775c6b9ed1e9" providerId="LiveId" clId="{EB1A7075-5D8C-4B2C-805B-372551800F9A}" dt="2022-01-27T08:45:26.609" v="23" actId="1076"/>
        <pc:sldMkLst>
          <pc:docMk/>
          <pc:sldMk cId="980609975" sldId="566"/>
        </pc:sldMkLst>
        <pc:picChg chg="mod">
          <ac:chgData name="S J" userId="afe5775c6b9ed1e9" providerId="LiveId" clId="{EB1A7075-5D8C-4B2C-805B-372551800F9A}" dt="2022-01-27T08:45:24.261" v="22" actId="1076"/>
          <ac:picMkLst>
            <pc:docMk/>
            <pc:sldMk cId="980609975" sldId="566"/>
            <ac:picMk id="4" creationId="{34488C29-094D-43A4-BAD8-B02CB367E9B4}"/>
          </ac:picMkLst>
        </pc:picChg>
        <pc:picChg chg="mod">
          <ac:chgData name="S J" userId="afe5775c6b9ed1e9" providerId="LiveId" clId="{EB1A7075-5D8C-4B2C-805B-372551800F9A}" dt="2022-01-27T08:45:08.335" v="14" actId="1076"/>
          <ac:picMkLst>
            <pc:docMk/>
            <pc:sldMk cId="980609975" sldId="566"/>
            <ac:picMk id="22" creationId="{53CA53A3-32FE-4047-9614-7D869C2C4052}"/>
          </ac:picMkLst>
        </pc:picChg>
        <pc:picChg chg="mod">
          <ac:chgData name="S J" userId="afe5775c6b9ed1e9" providerId="LiveId" clId="{EB1A7075-5D8C-4B2C-805B-372551800F9A}" dt="2022-01-27T08:45:21.003" v="20" actId="1076"/>
          <ac:picMkLst>
            <pc:docMk/>
            <pc:sldMk cId="980609975" sldId="566"/>
            <ac:picMk id="25" creationId="{2F07296F-5A5F-4E0B-A761-28114AFFBD5A}"/>
          </ac:picMkLst>
        </pc:picChg>
        <pc:picChg chg="mod">
          <ac:chgData name="S J" userId="afe5775c6b9ed1e9" providerId="LiveId" clId="{EB1A7075-5D8C-4B2C-805B-372551800F9A}" dt="2022-01-27T08:45:22.262" v="21" actId="1076"/>
          <ac:picMkLst>
            <pc:docMk/>
            <pc:sldMk cId="980609975" sldId="566"/>
            <ac:picMk id="26" creationId="{6441591C-0B51-4515-AB76-41453489C28D}"/>
          </ac:picMkLst>
        </pc:picChg>
        <pc:picChg chg="mod">
          <ac:chgData name="S J" userId="afe5775c6b9ed1e9" providerId="LiveId" clId="{EB1A7075-5D8C-4B2C-805B-372551800F9A}" dt="2022-01-27T08:45:06.748" v="13" actId="1076"/>
          <ac:picMkLst>
            <pc:docMk/>
            <pc:sldMk cId="980609975" sldId="566"/>
            <ac:picMk id="27" creationId="{A10781F8-4F4E-4A07-A98E-51D4632E28DC}"/>
          </ac:picMkLst>
        </pc:picChg>
        <pc:picChg chg="mod">
          <ac:chgData name="S J" userId="afe5775c6b9ed1e9" providerId="LiveId" clId="{EB1A7075-5D8C-4B2C-805B-372551800F9A}" dt="2022-01-27T08:45:17.983" v="19" actId="1076"/>
          <ac:picMkLst>
            <pc:docMk/>
            <pc:sldMk cId="980609975" sldId="566"/>
            <ac:picMk id="35" creationId="{F8BD24BC-F2CD-43DB-9E54-3CC3B4BF7223}"/>
          </ac:picMkLst>
        </pc:picChg>
        <pc:picChg chg="mod">
          <ac:chgData name="S J" userId="afe5775c6b9ed1e9" providerId="LiveId" clId="{EB1A7075-5D8C-4B2C-805B-372551800F9A}" dt="2022-01-27T08:45:16.587" v="18" actId="1076"/>
          <ac:picMkLst>
            <pc:docMk/>
            <pc:sldMk cId="980609975" sldId="566"/>
            <ac:picMk id="36" creationId="{74A8479B-3417-4A20-939A-50DD333F99C3}"/>
          </ac:picMkLst>
        </pc:picChg>
        <pc:picChg chg="mod">
          <ac:chgData name="S J" userId="afe5775c6b9ed1e9" providerId="LiveId" clId="{EB1A7075-5D8C-4B2C-805B-372551800F9A}" dt="2022-01-27T08:45:26.609" v="23" actId="1076"/>
          <ac:picMkLst>
            <pc:docMk/>
            <pc:sldMk cId="980609975" sldId="566"/>
            <ac:picMk id="51" creationId="{70F74F9F-D04F-40C4-884D-7322B6A7399E}"/>
          </ac:picMkLst>
        </pc:picChg>
      </pc:sldChg>
    </pc:docChg>
  </pc:docChgLst>
  <pc:docChgLst>
    <pc:chgData name="stuart.james" userId="S::stuart.james_gmx.de#ext#@uoe.onmicrosoft.com::5ecea55e-2c81-42d4-ae0e-85509197f020" providerId="AD" clId="Web-{56178F5D-DF59-1FF9-31DB-AB0755A18282}"/>
    <pc:docChg chg="delSld modSld">
      <pc:chgData name="stuart.james" userId="S::stuart.james_gmx.de#ext#@uoe.onmicrosoft.com::5ecea55e-2c81-42d4-ae0e-85509197f020" providerId="AD" clId="Web-{56178F5D-DF59-1FF9-31DB-AB0755A18282}" dt="2022-01-26T16:54:24.347" v="18"/>
      <pc:docMkLst>
        <pc:docMk/>
      </pc:docMkLst>
      <pc:sldChg chg="del">
        <pc:chgData name="stuart.james" userId="S::stuart.james_gmx.de#ext#@uoe.onmicrosoft.com::5ecea55e-2c81-42d4-ae0e-85509197f020" providerId="AD" clId="Web-{56178F5D-DF59-1FF9-31DB-AB0755A18282}" dt="2022-01-26T16:54:24.347" v="18"/>
        <pc:sldMkLst>
          <pc:docMk/>
          <pc:sldMk cId="1619119113" sldId="524"/>
        </pc:sldMkLst>
      </pc:sldChg>
      <pc:sldChg chg="addSp modSp">
        <pc:chgData name="stuart.james" userId="S::stuart.james_gmx.de#ext#@uoe.onmicrosoft.com::5ecea55e-2c81-42d4-ae0e-85509197f020" providerId="AD" clId="Web-{56178F5D-DF59-1FF9-31DB-AB0755A18282}" dt="2022-01-26T16:51:51.104" v="12" actId="1076"/>
        <pc:sldMkLst>
          <pc:docMk/>
          <pc:sldMk cId="980609975" sldId="566"/>
        </pc:sldMkLst>
        <pc:picChg chg="add mod">
          <ac:chgData name="stuart.james" userId="S::stuart.james_gmx.de#ext#@uoe.onmicrosoft.com::5ecea55e-2c81-42d4-ae0e-85509197f020" providerId="AD" clId="Web-{56178F5D-DF59-1FF9-31DB-AB0755A18282}" dt="2022-01-26T16:51:48.198" v="11" actId="1076"/>
          <ac:picMkLst>
            <pc:docMk/>
            <pc:sldMk cId="980609975" sldId="566"/>
            <ac:picMk id="4" creationId="{34488C29-094D-43A4-BAD8-B02CB367E9B4}"/>
          </ac:picMkLst>
        </pc:picChg>
        <pc:picChg chg="mod">
          <ac:chgData name="stuart.james" userId="S::stuart.james_gmx.de#ext#@uoe.onmicrosoft.com::5ecea55e-2c81-42d4-ae0e-85509197f020" providerId="AD" clId="Web-{56178F5D-DF59-1FF9-31DB-AB0755A18282}" dt="2022-01-26T16:51:51.104" v="12" actId="1076"/>
          <ac:picMkLst>
            <pc:docMk/>
            <pc:sldMk cId="980609975" sldId="566"/>
            <ac:picMk id="36" creationId="{74A8479B-3417-4A20-939A-50DD333F99C3}"/>
          </ac:picMkLst>
        </pc:picChg>
        <pc:picChg chg="mod">
          <ac:chgData name="stuart.james" userId="S::stuart.james_gmx.de#ext#@uoe.onmicrosoft.com::5ecea55e-2c81-42d4-ae0e-85509197f020" providerId="AD" clId="Web-{56178F5D-DF59-1FF9-31DB-AB0755A18282}" dt="2022-01-26T16:50:29.365" v="5" actId="1076"/>
          <ac:picMkLst>
            <pc:docMk/>
            <pc:sldMk cId="980609975" sldId="566"/>
            <ac:picMk id="41" creationId="{B9DEE37B-DBC5-4AD3-AD11-7F0F044A8F25}"/>
          </ac:picMkLst>
        </pc:picChg>
        <pc:picChg chg="mod">
          <ac:chgData name="stuart.james" userId="S::stuart.james_gmx.de#ext#@uoe.onmicrosoft.com::5ecea55e-2c81-42d4-ae0e-85509197f020" providerId="AD" clId="Web-{56178F5D-DF59-1FF9-31DB-AB0755A18282}" dt="2022-01-26T16:51:33.181" v="10" actId="1076"/>
          <ac:picMkLst>
            <pc:docMk/>
            <pc:sldMk cId="980609975" sldId="566"/>
            <ac:picMk id="42" creationId="{6322ADA7-CAC6-44E4-AB89-15175AA068AA}"/>
          </ac:picMkLst>
        </pc:picChg>
        <pc:picChg chg="mod">
          <ac:chgData name="stuart.james" userId="S::stuart.james_gmx.de#ext#@uoe.onmicrosoft.com::5ecea55e-2c81-42d4-ae0e-85509197f020" providerId="AD" clId="Web-{56178F5D-DF59-1FF9-31DB-AB0755A18282}" dt="2022-01-26T16:50:27.177" v="4" actId="1076"/>
          <ac:picMkLst>
            <pc:docMk/>
            <pc:sldMk cId="980609975" sldId="566"/>
            <ac:picMk id="52" creationId="{A2F419B4-CD23-4385-BCF7-93B6E32D07E4}"/>
          </ac:picMkLst>
        </pc:picChg>
      </pc:sldChg>
      <pc:sldChg chg="modSp">
        <pc:chgData name="stuart.james" userId="S::stuart.james_gmx.de#ext#@uoe.onmicrosoft.com::5ecea55e-2c81-42d4-ae0e-85509197f020" providerId="AD" clId="Web-{56178F5D-DF59-1FF9-31DB-AB0755A18282}" dt="2022-01-26T16:52:57.389" v="17" actId="20577"/>
        <pc:sldMkLst>
          <pc:docMk/>
          <pc:sldMk cId="2747880570" sldId="568"/>
        </pc:sldMkLst>
        <pc:spChg chg="mod">
          <ac:chgData name="stuart.james" userId="S::stuart.james_gmx.de#ext#@uoe.onmicrosoft.com::5ecea55e-2c81-42d4-ae0e-85509197f020" providerId="AD" clId="Web-{56178F5D-DF59-1FF9-31DB-AB0755A18282}" dt="2022-01-26T16:52:57.389" v="17" actId="20577"/>
          <ac:spMkLst>
            <pc:docMk/>
            <pc:sldMk cId="2747880570" sldId="568"/>
            <ac:spMk id="10" creationId="{243951C3-59E4-4129-AA7C-93DA88FAEA7D}"/>
          </ac:spMkLst>
        </pc:spChg>
      </pc:sldChg>
    </pc:docChg>
  </pc:docChgLst>
  <pc:docChgLst>
    <pc:chgData name="PARZEN Maximilian" userId="S::s1827105@ed.ac.uk::c60461ba-f535-42c3-b0e2-5ac881ca8955" providerId="AD" clId="Web-{F91148E2-8DF0-3AF4-2894-417CE7CCD5A9}"/>
    <pc:docChg chg="modSld">
      <pc:chgData name="PARZEN Maximilian" userId="S::s1827105@ed.ac.uk::c60461ba-f535-42c3-b0e2-5ac881ca8955" providerId="AD" clId="Web-{F91148E2-8DF0-3AF4-2894-417CE7CCD5A9}" dt="2022-01-31T12:34:14.145" v="12" actId="1076"/>
      <pc:docMkLst>
        <pc:docMk/>
      </pc:docMkLst>
      <pc:sldChg chg="addSp delSp modSp">
        <pc:chgData name="PARZEN Maximilian" userId="S::s1827105@ed.ac.uk::c60461ba-f535-42c3-b0e2-5ac881ca8955" providerId="AD" clId="Web-{F91148E2-8DF0-3AF4-2894-417CE7CCD5A9}" dt="2022-01-31T12:34:14.145" v="12" actId="1076"/>
        <pc:sldMkLst>
          <pc:docMk/>
          <pc:sldMk cId="3781313317" sldId="522"/>
        </pc:sldMkLst>
        <pc:picChg chg="add del mod">
          <ac:chgData name="PARZEN Maximilian" userId="S::s1827105@ed.ac.uk::c60461ba-f535-42c3-b0e2-5ac881ca8955" providerId="AD" clId="Web-{F91148E2-8DF0-3AF4-2894-417CE7CCD5A9}" dt="2022-01-31T12:33:23.673" v="3"/>
          <ac:picMkLst>
            <pc:docMk/>
            <pc:sldMk cId="3781313317" sldId="522"/>
            <ac:picMk id="3" creationId="{4E208C23-B720-419B-B1C1-09A8213DC294}"/>
          </ac:picMkLst>
        </pc:picChg>
        <pc:picChg chg="add mod modCrop">
          <ac:chgData name="PARZEN Maximilian" userId="S::s1827105@ed.ac.uk::c60461ba-f535-42c3-b0e2-5ac881ca8955" providerId="AD" clId="Web-{F91148E2-8DF0-3AF4-2894-417CE7CCD5A9}" dt="2022-01-31T12:34:14.145" v="12" actId="1076"/>
          <ac:picMkLst>
            <pc:docMk/>
            <pc:sldMk cId="3781313317" sldId="522"/>
            <ac:picMk id="4" creationId="{3D7D5A25-BEB4-4C91-B4A3-474B7F8D78E3}"/>
          </ac:picMkLst>
        </pc:picChg>
      </pc:sldChg>
    </pc:docChg>
  </pc:docChgLst>
  <pc:docChgLst>
    <pc:chgData name="stuart.james" userId="S::stuart.james_gmx.de#ext#@uoe.onmicrosoft.com::5ecea55e-2c81-42d4-ae0e-85509197f020" providerId="AD" clId="Web-{74495F77-19E3-153C-0E65-9B926D5636A8}"/>
    <pc:docChg chg="addSld delSld modSld sldOrd">
      <pc:chgData name="stuart.james" userId="S::stuart.james_gmx.de#ext#@uoe.onmicrosoft.com::5ecea55e-2c81-42d4-ae0e-85509197f020" providerId="AD" clId="Web-{74495F77-19E3-153C-0E65-9B926D5636A8}" dt="2022-01-25T19:32:31.968" v="588" actId="20577"/>
      <pc:docMkLst>
        <pc:docMk/>
      </pc:docMkLst>
      <pc:sldChg chg="ord">
        <pc:chgData name="stuart.james" userId="S::stuart.james_gmx.de#ext#@uoe.onmicrosoft.com::5ecea55e-2c81-42d4-ae0e-85509197f020" providerId="AD" clId="Web-{74495F77-19E3-153C-0E65-9B926D5636A8}" dt="2022-01-25T17:47:04.430" v="12"/>
        <pc:sldMkLst>
          <pc:docMk/>
          <pc:sldMk cId="1619119113" sldId="524"/>
        </pc:sldMkLst>
      </pc:sldChg>
      <pc:sldChg chg="ord">
        <pc:chgData name="stuart.james" userId="S::stuart.james_gmx.de#ext#@uoe.onmicrosoft.com::5ecea55e-2c81-42d4-ae0e-85509197f020" providerId="AD" clId="Web-{74495F77-19E3-153C-0E65-9B926D5636A8}" dt="2022-01-25T17:46:28.774" v="1"/>
        <pc:sldMkLst>
          <pc:docMk/>
          <pc:sldMk cId="2363298030" sldId="528"/>
        </pc:sldMkLst>
      </pc:sldChg>
      <pc:sldChg chg="addSp delSp modSp add replId">
        <pc:chgData name="stuart.james" userId="S::stuart.james_gmx.de#ext#@uoe.onmicrosoft.com::5ecea55e-2c81-42d4-ae0e-85509197f020" providerId="AD" clId="Web-{74495F77-19E3-153C-0E65-9B926D5636A8}" dt="2022-01-25T19:19:26.480" v="564" actId="14100"/>
        <pc:sldMkLst>
          <pc:docMk/>
          <pc:sldMk cId="980609975" sldId="566"/>
        </pc:sldMkLst>
        <pc:spChg chg="mod">
          <ac:chgData name="stuart.james" userId="S::stuart.james_gmx.de#ext#@uoe.onmicrosoft.com::5ecea55e-2c81-42d4-ae0e-85509197f020" providerId="AD" clId="Web-{74495F77-19E3-153C-0E65-9B926D5636A8}" dt="2022-01-25T18:28:53.234" v="387" actId="1076"/>
          <ac:spMkLst>
            <pc:docMk/>
            <pc:sldMk cId="980609975" sldId="566"/>
            <ac:spMk id="3" creationId="{07D5171A-8E6B-4722-ADA5-89B7EFECB7F0}"/>
          </ac:spMkLst>
        </pc:spChg>
        <pc:spChg chg="add mod">
          <ac:chgData name="stuart.james" userId="S::stuart.james_gmx.de#ext#@uoe.onmicrosoft.com::5ecea55e-2c81-42d4-ae0e-85509197f020" providerId="AD" clId="Web-{74495F77-19E3-153C-0E65-9B926D5636A8}" dt="2022-01-25T18:26:24.044" v="377" actId="20577"/>
          <ac:spMkLst>
            <pc:docMk/>
            <pc:sldMk cId="980609975" sldId="566"/>
            <ac:spMk id="5" creationId="{7E1EA74B-00E6-47E0-B7D6-391295172BE3}"/>
          </ac:spMkLst>
        </pc:spChg>
        <pc:spChg chg="add mod">
          <ac:chgData name="stuart.james" userId="S::stuart.james_gmx.de#ext#@uoe.onmicrosoft.com::5ecea55e-2c81-42d4-ae0e-85509197f020" providerId="AD" clId="Web-{74495F77-19E3-153C-0E65-9B926D5636A8}" dt="2022-01-25T18:24:53.652" v="376" actId="1076"/>
          <ac:spMkLst>
            <pc:docMk/>
            <pc:sldMk cId="980609975" sldId="566"/>
            <ac:spMk id="10" creationId="{B56C733C-417A-48DA-99AF-AE8EF95586FB}"/>
          </ac:spMkLst>
        </pc:spChg>
        <pc:spChg chg="add mod">
          <ac:chgData name="stuart.james" userId="S::stuart.james_gmx.de#ext#@uoe.onmicrosoft.com::5ecea55e-2c81-42d4-ae0e-85509197f020" providerId="AD" clId="Web-{74495F77-19E3-153C-0E65-9B926D5636A8}" dt="2022-01-25T19:19:26.480" v="564" actId="14100"/>
          <ac:spMkLst>
            <pc:docMk/>
            <pc:sldMk cId="980609975" sldId="566"/>
            <ac:spMk id="12" creationId="{233C7BAE-99AD-4839-8525-A5B1B2819FC0}"/>
          </ac:spMkLst>
        </pc:spChg>
        <pc:grpChg chg="add del">
          <ac:chgData name="stuart.james" userId="S::stuart.james_gmx.de#ext#@uoe.onmicrosoft.com::5ecea55e-2c81-42d4-ae0e-85509197f020" providerId="AD" clId="Web-{74495F77-19E3-153C-0E65-9B926D5636A8}" dt="2022-01-25T18:31:27.915" v="399"/>
          <ac:grpSpMkLst>
            <pc:docMk/>
            <pc:sldMk cId="980609975" sldId="566"/>
            <ac:grpSpMk id="16" creationId="{0628AFE6-295B-4077-8CB8-BB63FA4F58F2}"/>
          </ac:grpSpMkLst>
        </pc:grpChg>
        <pc:picChg chg="add mod">
          <ac:chgData name="stuart.james" userId="S::stuart.james_gmx.de#ext#@uoe.onmicrosoft.com::5ecea55e-2c81-42d4-ae0e-85509197f020" providerId="AD" clId="Web-{74495F77-19E3-153C-0E65-9B926D5636A8}" dt="2022-01-25T18:23:51.979" v="350" actId="1076"/>
          <ac:picMkLst>
            <pc:docMk/>
            <pc:sldMk cId="980609975" sldId="566"/>
            <ac:picMk id="6" creationId="{B56FC3B5-EE1A-45F4-915C-6F5BF4B3489A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23:51.994" v="351" actId="1076"/>
          <ac:picMkLst>
            <pc:docMk/>
            <pc:sldMk cId="980609975" sldId="566"/>
            <ac:picMk id="7" creationId="{3CDFBCC5-786A-44F2-B353-21224CA4E1EE}"/>
          </ac:picMkLst>
        </pc:picChg>
        <pc:picChg chg="add del mod">
          <ac:chgData name="stuart.james" userId="S::stuart.james_gmx.de#ext#@uoe.onmicrosoft.com::5ecea55e-2c81-42d4-ae0e-85509197f020" providerId="AD" clId="Web-{74495F77-19E3-153C-0E65-9B926D5636A8}" dt="2022-01-25T18:23:23.400" v="347"/>
          <ac:picMkLst>
            <pc:docMk/>
            <pc:sldMk cId="980609975" sldId="566"/>
            <ac:picMk id="8" creationId="{C80BE2B3-DB38-4F70-A23C-0B589AE82325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23:51.994" v="352" actId="1076"/>
          <ac:picMkLst>
            <pc:docMk/>
            <pc:sldMk cId="980609975" sldId="566"/>
            <ac:picMk id="9" creationId="{36604AFA-1AEA-4AB2-89C5-E89970AFB481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30:16.720" v="395" actId="1076"/>
          <ac:picMkLst>
            <pc:docMk/>
            <pc:sldMk cId="980609975" sldId="566"/>
            <ac:picMk id="11" creationId="{C5786E9C-5F13-49F1-8B3E-6CC4C18CA080}"/>
          </ac:picMkLst>
        </pc:picChg>
        <pc:picChg chg="add del mod">
          <ac:chgData name="stuart.james" userId="S::stuart.james_gmx.de#ext#@uoe.onmicrosoft.com::5ecea55e-2c81-42d4-ae0e-85509197f020" providerId="AD" clId="Web-{74495F77-19E3-153C-0E65-9B926D5636A8}" dt="2022-01-25T18:32:55.214" v="405"/>
          <ac:picMkLst>
            <pc:docMk/>
            <pc:sldMk cId="980609975" sldId="566"/>
            <ac:picMk id="17" creationId="{576022AF-9827-4570-A7F7-927D707450A3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49:15.607" v="474" actId="1076"/>
          <ac:picMkLst>
            <pc:docMk/>
            <pc:sldMk cId="980609975" sldId="566"/>
            <ac:picMk id="18" creationId="{4A4EAE6A-F883-4D7E-9CA8-45109FBA3693}"/>
          </ac:picMkLst>
        </pc:picChg>
        <pc:picChg chg="add del mod">
          <ac:chgData name="stuart.james" userId="S::stuart.james_gmx.de#ext#@uoe.onmicrosoft.com::5ecea55e-2c81-42d4-ae0e-85509197f020" providerId="AD" clId="Web-{74495F77-19E3-153C-0E65-9B926D5636A8}" dt="2022-01-25T18:34:49.633" v="412"/>
          <ac:picMkLst>
            <pc:docMk/>
            <pc:sldMk cId="980609975" sldId="566"/>
            <ac:picMk id="19" creationId="{CB12E9E9-F4CD-4F9A-90D0-3BBCFDD3C9C4}"/>
          </ac:picMkLst>
        </pc:picChg>
        <pc:picChg chg="add del mod">
          <ac:chgData name="stuart.james" userId="S::stuart.james_gmx.de#ext#@uoe.onmicrosoft.com::5ecea55e-2c81-42d4-ae0e-85509197f020" providerId="AD" clId="Web-{74495F77-19E3-153C-0E65-9B926D5636A8}" dt="2022-01-25T18:37:19.011" v="423"/>
          <ac:picMkLst>
            <pc:docMk/>
            <pc:sldMk cId="980609975" sldId="566"/>
            <ac:picMk id="20" creationId="{81B23B82-DC8B-4AEF-B21E-448FF9A79713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37:17.589" v="422" actId="1076"/>
          <ac:picMkLst>
            <pc:docMk/>
            <pc:sldMk cId="980609975" sldId="566"/>
            <ac:picMk id="21" creationId="{5D247651-1720-4993-8488-A074BCD82D94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38:49.481" v="426" actId="1076"/>
          <ac:picMkLst>
            <pc:docMk/>
            <pc:sldMk cId="980609975" sldId="566"/>
            <ac:picMk id="22" creationId="{53CA53A3-32FE-4047-9614-7D869C2C4052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46:03.850" v="456" actId="1076"/>
          <ac:picMkLst>
            <pc:docMk/>
            <pc:sldMk cId="980609975" sldId="566"/>
            <ac:picMk id="23" creationId="{5B67BB21-5841-4907-940B-B28491B9CB7E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43:17.269" v="444" actId="1076"/>
          <ac:picMkLst>
            <pc:docMk/>
            <pc:sldMk cId="980609975" sldId="566"/>
            <ac:picMk id="24" creationId="{F7DDF6B9-AD79-46BD-92B0-3775B666D374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42:02.627" v="437" actId="1076"/>
          <ac:picMkLst>
            <pc:docMk/>
            <pc:sldMk cId="980609975" sldId="566"/>
            <ac:picMk id="25" creationId="{2F07296F-5A5F-4E0B-A761-28114AFFBD5A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14:54.783" v="547" actId="1076"/>
          <ac:picMkLst>
            <pc:docMk/>
            <pc:sldMk cId="980609975" sldId="566"/>
            <ac:picMk id="26" creationId="{6441591C-0B51-4515-AB76-41453489C28D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43:21.222" v="445" actId="1076"/>
          <ac:picMkLst>
            <pc:docMk/>
            <pc:sldMk cId="980609975" sldId="566"/>
            <ac:picMk id="27" creationId="{A10781F8-4F4E-4A07-A98E-51D4632E28DC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15:29.362" v="551" actId="1076"/>
          <ac:picMkLst>
            <pc:docMk/>
            <pc:sldMk cId="980609975" sldId="566"/>
            <ac:picMk id="28" creationId="{4E4CA21C-37ED-464D-84DF-68C2C3A02035}"/>
          </ac:picMkLst>
        </pc:picChg>
        <pc:picChg chg="add del mod">
          <ac:chgData name="stuart.james" userId="S::stuart.james_gmx.de#ext#@uoe.onmicrosoft.com::5ecea55e-2c81-42d4-ae0e-85509197f020" providerId="AD" clId="Web-{74495F77-19E3-153C-0E65-9B926D5636A8}" dt="2022-01-25T18:45:25.162" v="452"/>
          <ac:picMkLst>
            <pc:docMk/>
            <pc:sldMk cId="980609975" sldId="566"/>
            <ac:picMk id="29" creationId="{EC397592-BA27-47D2-8441-463A790441BD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46:02.256" v="455" actId="1076"/>
          <ac:picMkLst>
            <pc:docMk/>
            <pc:sldMk cId="980609975" sldId="566"/>
            <ac:picMk id="30" creationId="{4B3093CA-9720-4961-B79D-940404E89A62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47:20.602" v="460" actId="1076"/>
          <ac:picMkLst>
            <pc:docMk/>
            <pc:sldMk cId="980609975" sldId="566"/>
            <ac:picMk id="31" creationId="{CF41F5DD-021D-420F-9384-C1D708704F9C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49:27.654" v="475" actId="1076"/>
          <ac:picMkLst>
            <pc:docMk/>
            <pc:sldMk cId="980609975" sldId="566"/>
            <ac:picMk id="32" creationId="{546344A9-0085-4839-B5AA-91D2408704C0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05:42.692" v="516" actId="1076"/>
          <ac:picMkLst>
            <pc:docMk/>
            <pc:sldMk cId="980609975" sldId="566"/>
            <ac:picMk id="33" creationId="{2E3307AC-DBF4-45F7-AF31-CFE168C70C5E}"/>
          </ac:picMkLst>
        </pc:picChg>
        <pc:picChg chg="add del mod">
          <ac:chgData name="stuart.james" userId="S::stuart.james_gmx.de#ext#@uoe.onmicrosoft.com::5ecea55e-2c81-42d4-ae0e-85509197f020" providerId="AD" clId="Web-{74495F77-19E3-153C-0E65-9B926D5636A8}" dt="2022-01-25T18:52:48.954" v="480"/>
          <ac:picMkLst>
            <pc:docMk/>
            <pc:sldMk cId="980609975" sldId="566"/>
            <ac:picMk id="34" creationId="{175F1FE3-05DD-4EF6-BA5D-2AF095C6A0F6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14:48.048" v="545" actId="1076"/>
          <ac:picMkLst>
            <pc:docMk/>
            <pc:sldMk cId="980609975" sldId="566"/>
            <ac:picMk id="35" creationId="{F8BD24BC-F2CD-43DB-9E54-3CC3B4BF7223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14:46.986" v="544" actId="1076"/>
          <ac:picMkLst>
            <pc:docMk/>
            <pc:sldMk cId="980609975" sldId="566"/>
            <ac:picMk id="36" creationId="{74A8479B-3417-4A20-939A-50DD333F99C3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55:32.223" v="490" actId="1076"/>
          <ac:picMkLst>
            <pc:docMk/>
            <pc:sldMk cId="980609975" sldId="566"/>
            <ac:picMk id="37" creationId="{B35DA4D6-F648-416D-9111-D7500F39B57C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56:30.474" v="493" actId="1076"/>
          <ac:picMkLst>
            <pc:docMk/>
            <pc:sldMk cId="980609975" sldId="566"/>
            <ac:picMk id="38" creationId="{669A3619-E78F-443D-903B-ECFD0936E9CC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57:21.460" v="496" actId="1076"/>
          <ac:picMkLst>
            <pc:docMk/>
            <pc:sldMk cId="980609975" sldId="566"/>
            <ac:picMk id="39" creationId="{38CAF62C-102F-45AB-B262-B5F35CD8E344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8:59:11.684" v="499" actId="1076"/>
          <ac:picMkLst>
            <pc:docMk/>
            <pc:sldMk cId="980609975" sldId="566"/>
            <ac:picMk id="40" creationId="{844C8A76-AADE-4FCC-9C6D-039D7F523AEF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19:11.292" v="562" actId="1076"/>
          <ac:picMkLst>
            <pc:docMk/>
            <pc:sldMk cId="980609975" sldId="566"/>
            <ac:picMk id="41" creationId="{B9DEE37B-DBC5-4AD3-AD11-7F0F044A8F25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02:18.594" v="505" actId="1076"/>
          <ac:picMkLst>
            <pc:docMk/>
            <pc:sldMk cId="980609975" sldId="566"/>
            <ac:picMk id="42" creationId="{6322ADA7-CAC6-44E4-AB89-15175AA068AA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03:55.564" v="508" actId="1076"/>
          <ac:picMkLst>
            <pc:docMk/>
            <pc:sldMk cId="980609975" sldId="566"/>
            <ac:picMk id="43" creationId="{75AF251E-E4C1-4365-956E-FFDD158916B3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05:49.567" v="517" actId="1076"/>
          <ac:picMkLst>
            <pc:docMk/>
            <pc:sldMk cId="980609975" sldId="566"/>
            <ac:picMk id="44" creationId="{053BA4FD-144C-40B9-8BB8-EDF12193FD58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06:54.130" v="520" actId="1076"/>
          <ac:picMkLst>
            <pc:docMk/>
            <pc:sldMk cId="980609975" sldId="566"/>
            <ac:picMk id="45" creationId="{E4BA5415-0850-449E-9C24-84B1B75FFBBE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15:22.721" v="550" actId="1076"/>
          <ac:picMkLst>
            <pc:docMk/>
            <pc:sldMk cId="980609975" sldId="566"/>
            <ac:picMk id="46" creationId="{E92A287D-EF55-4372-8D07-A8CC8DC9F4CF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19:17.074" v="563" actId="1076"/>
          <ac:picMkLst>
            <pc:docMk/>
            <pc:sldMk cId="980609975" sldId="566"/>
            <ac:picMk id="47" creationId="{88B6E3C4-E2AD-4770-B0B8-0EA9ACA94CAE}"/>
          </ac:picMkLst>
        </pc:picChg>
        <pc:picChg chg="add del mod">
          <ac:chgData name="stuart.james" userId="S::stuart.james_gmx.de#ext#@uoe.onmicrosoft.com::5ecea55e-2c81-42d4-ae0e-85509197f020" providerId="AD" clId="Web-{74495F77-19E3-153C-0E65-9B926D5636A8}" dt="2022-01-25T19:10:14.462" v="530"/>
          <ac:picMkLst>
            <pc:docMk/>
            <pc:sldMk cId="980609975" sldId="566"/>
            <ac:picMk id="48" creationId="{97E1B183-98A5-4ADB-A528-E5CF57F5C255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16:57.113" v="557" actId="1076"/>
          <ac:picMkLst>
            <pc:docMk/>
            <pc:sldMk cId="980609975" sldId="566"/>
            <ac:picMk id="49" creationId="{1176EB8C-2A39-432A-B959-1DC2F150C26A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15:07.158" v="548" actId="1076"/>
          <ac:picMkLst>
            <pc:docMk/>
            <pc:sldMk cId="980609975" sldId="566"/>
            <ac:picMk id="50" creationId="{9A3CF757-25BE-40EF-BA2B-76EA9528FE83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14:42.361" v="542" actId="1076"/>
          <ac:picMkLst>
            <pc:docMk/>
            <pc:sldMk cId="980609975" sldId="566"/>
            <ac:picMk id="51" creationId="{70F74F9F-D04F-40C4-884D-7322B6A7399E}"/>
          </ac:picMkLst>
        </pc:picChg>
        <pc:picChg chg="add mod">
          <ac:chgData name="stuart.james" userId="S::stuart.james_gmx.de#ext#@uoe.onmicrosoft.com::5ecea55e-2c81-42d4-ae0e-85509197f020" providerId="AD" clId="Web-{74495F77-19E3-153C-0E65-9B926D5636A8}" dt="2022-01-25T19:16:53.723" v="556" actId="1076"/>
          <ac:picMkLst>
            <pc:docMk/>
            <pc:sldMk cId="980609975" sldId="566"/>
            <ac:picMk id="52" creationId="{A2F419B4-CD23-4385-BCF7-93B6E32D07E4}"/>
          </ac:picMkLst>
        </pc:picChg>
      </pc:sldChg>
      <pc:sldChg chg="add del replId">
        <pc:chgData name="stuart.james" userId="S::stuart.james_gmx.de#ext#@uoe.onmicrosoft.com::5ecea55e-2c81-42d4-ae0e-85509197f020" providerId="AD" clId="Web-{74495F77-19E3-153C-0E65-9B926D5636A8}" dt="2022-01-25T17:48:15.916" v="17"/>
        <pc:sldMkLst>
          <pc:docMk/>
          <pc:sldMk cId="4159106641" sldId="567"/>
        </pc:sldMkLst>
      </pc:sldChg>
      <pc:sldChg chg="add del replId">
        <pc:chgData name="stuart.james" userId="S::stuart.james_gmx.de#ext#@uoe.onmicrosoft.com::5ecea55e-2c81-42d4-ae0e-85509197f020" providerId="AD" clId="Web-{74495F77-19E3-153C-0E65-9B926D5636A8}" dt="2022-01-25T17:48:01.275" v="15"/>
        <pc:sldMkLst>
          <pc:docMk/>
          <pc:sldMk cId="2564438717" sldId="568"/>
        </pc:sldMkLst>
      </pc:sldChg>
      <pc:sldChg chg="addSp delSp modSp add replId">
        <pc:chgData name="stuart.james" userId="S::stuart.james_gmx.de#ext#@uoe.onmicrosoft.com::5ecea55e-2c81-42d4-ae0e-85509197f020" providerId="AD" clId="Web-{74495F77-19E3-153C-0E65-9B926D5636A8}" dt="2022-01-25T19:32:31.968" v="588" actId="20577"/>
        <pc:sldMkLst>
          <pc:docMk/>
          <pc:sldMk cId="2747880570" sldId="568"/>
        </pc:sldMkLst>
        <pc:spChg chg="mod">
          <ac:chgData name="stuart.james" userId="S::stuart.james_gmx.de#ext#@uoe.onmicrosoft.com::5ecea55e-2c81-42d4-ae0e-85509197f020" providerId="AD" clId="Web-{74495F77-19E3-153C-0E65-9B926D5636A8}" dt="2022-01-25T18:00:38.071" v="172" actId="1076"/>
          <ac:spMkLst>
            <pc:docMk/>
            <pc:sldMk cId="2747880570" sldId="568"/>
            <ac:spMk id="6" creationId="{59ADF1F8-34E4-471A-B54B-57D6F1C4EA15}"/>
          </ac:spMkLst>
        </pc:spChg>
        <pc:spChg chg="mod">
          <ac:chgData name="stuart.james" userId="S::stuart.james_gmx.de#ext#@uoe.onmicrosoft.com::5ecea55e-2c81-42d4-ae0e-85509197f020" providerId="AD" clId="Web-{74495F77-19E3-153C-0E65-9B926D5636A8}" dt="2022-01-25T19:32:31.968" v="588" actId="20577"/>
          <ac:spMkLst>
            <pc:docMk/>
            <pc:sldMk cId="2747880570" sldId="568"/>
            <ac:spMk id="10" creationId="{243951C3-59E4-4129-AA7C-93DA88FAEA7D}"/>
          </ac:spMkLst>
        </pc:spChg>
        <pc:grpChg chg="add">
          <ac:chgData name="stuart.james" userId="S::stuart.james_gmx.de#ext#@uoe.onmicrosoft.com::5ecea55e-2c81-42d4-ae0e-85509197f020" providerId="AD" clId="Web-{74495F77-19E3-153C-0E65-9B926D5636A8}" dt="2022-01-25T18:30:53.274" v="397"/>
          <ac:grpSpMkLst>
            <pc:docMk/>
            <pc:sldMk cId="2747880570" sldId="568"/>
            <ac:grpSpMk id="7" creationId="{7C942DA8-4312-4F48-859C-8C8866392E5E}"/>
          </ac:grpSpMkLst>
        </pc:grpChg>
        <pc:picChg chg="del">
          <ac:chgData name="stuart.james" userId="S::stuart.james_gmx.de#ext#@uoe.onmicrosoft.com::5ecea55e-2c81-42d4-ae0e-85509197f020" providerId="AD" clId="Web-{74495F77-19E3-153C-0E65-9B926D5636A8}" dt="2022-01-25T17:52:05.842" v="142"/>
          <ac:picMkLst>
            <pc:docMk/>
            <pc:sldMk cId="2747880570" sldId="568"/>
            <ac:picMk id="3" creationId="{052E38C0-FEB9-4E00-B027-2D8448D514B5}"/>
          </ac:picMkLst>
        </pc:picChg>
        <pc:picChg chg="del">
          <ac:chgData name="stuart.james" userId="S::stuart.james_gmx.de#ext#@uoe.onmicrosoft.com::5ecea55e-2c81-42d4-ae0e-85509197f020" providerId="AD" clId="Web-{74495F77-19E3-153C-0E65-9B926D5636A8}" dt="2022-01-25T17:52:04.092" v="141"/>
          <ac:picMkLst>
            <pc:docMk/>
            <pc:sldMk cId="2747880570" sldId="568"/>
            <ac:picMk id="4" creationId="{E04F4E12-8FEA-417A-83DB-5BFC9AEFD268}"/>
          </ac:picMkLst>
        </pc:picChg>
        <pc:picChg chg="add mod ord">
          <ac:chgData name="stuart.james" userId="S::stuart.james_gmx.de#ext#@uoe.onmicrosoft.com::5ecea55e-2c81-42d4-ae0e-85509197f020" providerId="AD" clId="Web-{74495F77-19E3-153C-0E65-9B926D5636A8}" dt="2022-01-25T17:54:11.548" v="147"/>
          <ac:picMkLst>
            <pc:docMk/>
            <pc:sldMk cId="2747880570" sldId="568"/>
            <ac:picMk id="5" creationId="{3EDFF352-25BB-439E-BADA-013BD15B5624}"/>
          </ac:picMkLst>
        </pc:picChg>
      </pc:sldChg>
    </pc:docChg>
  </pc:docChgLst>
  <pc:docChgLst>
    <pc:chgData name="Davide Fioriti" userId="b1d8aac8-6f0d-41cb-b4f1-51c2e0de7d53" providerId="ADAL" clId="{B3738864-6D65-4AD3-B42F-989CC9DAA86D}"/>
    <pc:docChg chg="undo redo custSel addSld delSld modSld sldOrd">
      <pc:chgData name="Davide Fioriti" userId="b1d8aac8-6f0d-41cb-b4f1-51c2e0de7d53" providerId="ADAL" clId="{B3738864-6D65-4AD3-B42F-989CC9DAA86D}" dt="2022-01-27T13:42:49.979" v="8847" actId="171"/>
      <pc:docMkLst>
        <pc:docMk/>
      </pc:docMkLst>
      <pc:sldChg chg="addSp delSp modSp add del mod ord setBg modAnim delDesignElem">
        <pc:chgData name="Davide Fioriti" userId="b1d8aac8-6f0d-41cb-b4f1-51c2e0de7d53" providerId="ADAL" clId="{B3738864-6D65-4AD3-B42F-989CC9DAA86D}" dt="2022-01-27T01:09:40.259" v="5292"/>
        <pc:sldMkLst>
          <pc:docMk/>
          <pc:sldMk cId="567251947" sldId="400"/>
        </pc:sldMkLst>
        <pc:spChg chg="mod">
          <ac:chgData name="Davide Fioriti" userId="b1d8aac8-6f0d-41cb-b4f1-51c2e0de7d53" providerId="ADAL" clId="{B3738864-6D65-4AD3-B42F-989CC9DAA86D}" dt="2022-01-26T20:34:27.748" v="4512"/>
          <ac:spMkLst>
            <pc:docMk/>
            <pc:sldMk cId="567251947" sldId="400"/>
            <ac:spMk id="2" creationId="{1D708F98-A35B-4308-A1DA-CD3EF839F11E}"/>
          </ac:spMkLst>
        </pc:spChg>
        <pc:spChg chg="add del">
          <ac:chgData name="Davide Fioriti" userId="b1d8aac8-6f0d-41cb-b4f1-51c2e0de7d53" providerId="ADAL" clId="{B3738864-6D65-4AD3-B42F-989CC9DAA86D}" dt="2022-01-26T21:48:27.907" v="4669" actId="478"/>
          <ac:spMkLst>
            <pc:docMk/>
            <pc:sldMk cId="567251947" sldId="400"/>
            <ac:spMk id="4" creationId="{981B1DE1-6188-4613-8FF6-2CE659A7D73C}"/>
          </ac:spMkLst>
        </pc:spChg>
        <pc:spChg chg="add del">
          <ac:chgData name="Davide Fioriti" userId="b1d8aac8-6f0d-41cb-b4f1-51c2e0de7d53" providerId="ADAL" clId="{B3738864-6D65-4AD3-B42F-989CC9DAA86D}" dt="2022-01-26T20:34:27.748" v="4512"/>
          <ac:spMkLst>
            <pc:docMk/>
            <pc:sldMk cId="567251947" sldId="400"/>
            <ac:spMk id="10" creationId="{201CC55D-ED54-4C5C-95E6-10947BD1103B}"/>
          </ac:spMkLst>
        </pc:spChg>
        <pc:spChg chg="add del">
          <ac:chgData name="Davide Fioriti" userId="b1d8aac8-6f0d-41cb-b4f1-51c2e0de7d53" providerId="ADAL" clId="{B3738864-6D65-4AD3-B42F-989CC9DAA86D}" dt="2022-01-26T20:34:27.748" v="4512"/>
          <ac:spMkLst>
            <pc:docMk/>
            <pc:sldMk cId="567251947" sldId="400"/>
            <ac:spMk id="16" creationId="{3873B707-463F-40B0-8227-E8CC6C67EB25}"/>
          </ac:spMkLst>
        </pc:spChg>
        <pc:spChg chg="add del">
          <ac:chgData name="Davide Fioriti" userId="b1d8aac8-6f0d-41cb-b4f1-51c2e0de7d53" providerId="ADAL" clId="{B3738864-6D65-4AD3-B42F-989CC9DAA86D}" dt="2022-01-26T20:34:27.748" v="4512"/>
          <ac:spMkLst>
            <pc:docMk/>
            <pc:sldMk cId="567251947" sldId="400"/>
            <ac:spMk id="18" creationId="{C13237C8-E62C-4F0D-A318-BD6FB6C2D138}"/>
          </ac:spMkLst>
        </pc:spChg>
        <pc:spChg chg="add del">
          <ac:chgData name="Davide Fioriti" userId="b1d8aac8-6f0d-41cb-b4f1-51c2e0de7d53" providerId="ADAL" clId="{B3738864-6D65-4AD3-B42F-989CC9DAA86D}" dt="2022-01-26T20:34:27.748" v="4512"/>
          <ac:spMkLst>
            <pc:docMk/>
            <pc:sldMk cId="567251947" sldId="400"/>
            <ac:spMk id="20" creationId="{19C9EAEA-39D0-4B0E-A0EB-51E7B26740B1}"/>
          </ac:spMkLst>
        </pc:spChg>
        <pc:grpChg chg="add del">
          <ac:chgData name="Davide Fioriti" userId="b1d8aac8-6f0d-41cb-b4f1-51c2e0de7d53" providerId="ADAL" clId="{B3738864-6D65-4AD3-B42F-989CC9DAA86D}" dt="2022-01-26T20:34:27.748" v="4512"/>
          <ac:grpSpMkLst>
            <pc:docMk/>
            <pc:sldMk cId="567251947" sldId="400"/>
            <ac:grpSpMk id="12" creationId="{1DE889C7-FAD6-4397-98E2-05D503484459}"/>
          </ac:grpSpMkLst>
        </pc:grpChg>
        <pc:picChg chg="add del mod">
          <ac:chgData name="Davide Fioriti" userId="b1d8aac8-6f0d-41cb-b4f1-51c2e0de7d53" providerId="ADAL" clId="{B3738864-6D65-4AD3-B42F-989CC9DAA86D}" dt="2022-01-26T21:48:35.171" v="4676" actId="14100"/>
          <ac:picMkLst>
            <pc:docMk/>
            <pc:sldMk cId="567251947" sldId="400"/>
            <ac:picMk id="17" creationId="{21DB69AB-CA7D-42A8-822B-4A70C28F439B}"/>
          </ac:picMkLst>
        </pc:picChg>
        <pc:picChg chg="add del mod">
          <ac:chgData name="Davide Fioriti" userId="b1d8aac8-6f0d-41cb-b4f1-51c2e0de7d53" providerId="ADAL" clId="{B3738864-6D65-4AD3-B42F-989CC9DAA86D}" dt="2022-01-26T21:48:28.900" v="4671"/>
          <ac:picMkLst>
            <pc:docMk/>
            <pc:sldMk cId="567251947" sldId="400"/>
            <ac:picMk id="22" creationId="{090A7C5C-72D8-434E-817F-511B4D49891C}"/>
          </ac:picMkLst>
        </pc:picChg>
      </pc:sldChg>
      <pc:sldChg chg="delSp add del mod">
        <pc:chgData name="Davide Fioriti" userId="b1d8aac8-6f0d-41cb-b4f1-51c2e0de7d53" providerId="ADAL" clId="{B3738864-6D65-4AD3-B42F-989CC9DAA86D}" dt="2022-01-26T16:24:26.951" v="3223" actId="47"/>
        <pc:sldMkLst>
          <pc:docMk/>
          <pc:sldMk cId="3917855817" sldId="535"/>
        </pc:sldMkLst>
        <pc:spChg chg="del">
          <ac:chgData name="Davide Fioriti" userId="b1d8aac8-6f0d-41cb-b4f1-51c2e0de7d53" providerId="ADAL" clId="{B3738864-6D65-4AD3-B42F-989CC9DAA86D}" dt="2022-01-26T16:21:28.485" v="3219" actId="478"/>
          <ac:spMkLst>
            <pc:docMk/>
            <pc:sldMk cId="3917855817" sldId="535"/>
            <ac:spMk id="10" creationId="{243951C3-59E4-4129-AA7C-93DA88FAEA7D}"/>
          </ac:spMkLst>
        </pc:spChg>
        <pc:picChg chg="del">
          <ac:chgData name="Davide Fioriti" userId="b1d8aac8-6f0d-41cb-b4f1-51c2e0de7d53" providerId="ADAL" clId="{B3738864-6D65-4AD3-B42F-989CC9DAA86D}" dt="2022-01-26T16:21:26.805" v="3218" actId="478"/>
          <ac:picMkLst>
            <pc:docMk/>
            <pc:sldMk cId="3917855817" sldId="535"/>
            <ac:picMk id="3" creationId="{052E38C0-FEB9-4E00-B027-2D8448D514B5}"/>
          </ac:picMkLst>
        </pc:picChg>
        <pc:picChg chg="del">
          <ac:chgData name="Davide Fioriti" userId="b1d8aac8-6f0d-41cb-b4f1-51c2e0de7d53" providerId="ADAL" clId="{B3738864-6D65-4AD3-B42F-989CC9DAA86D}" dt="2022-01-26T16:21:29.509" v="3220" actId="478"/>
          <ac:picMkLst>
            <pc:docMk/>
            <pc:sldMk cId="3917855817" sldId="535"/>
            <ac:picMk id="4" creationId="{E04F4E12-8FEA-417A-83DB-5BFC9AEFD268}"/>
          </ac:picMkLst>
        </pc:picChg>
      </pc:sldChg>
      <pc:sldChg chg="addSp delSp modSp mod ord setBg">
        <pc:chgData name="Davide Fioriti" userId="b1d8aac8-6f0d-41cb-b4f1-51c2e0de7d53" providerId="ADAL" clId="{B3738864-6D65-4AD3-B42F-989CC9DAA86D}" dt="2022-01-27T12:04:56.310" v="6580"/>
        <pc:sldMkLst>
          <pc:docMk/>
          <pc:sldMk cId="1666230431" sldId="536"/>
        </pc:sldMkLst>
        <pc:spChg chg="add del mod">
          <ac:chgData name="Davide Fioriti" userId="b1d8aac8-6f0d-41cb-b4f1-51c2e0de7d53" providerId="ADAL" clId="{B3738864-6D65-4AD3-B42F-989CC9DAA86D}" dt="2022-01-27T11:42:48.149" v="6340" actId="478"/>
          <ac:spMkLst>
            <pc:docMk/>
            <pc:sldMk cId="1666230431" sldId="536"/>
            <ac:spMk id="3" creationId="{323C2770-39D9-4C39-8AA9-1135C956588D}"/>
          </ac:spMkLst>
        </pc:spChg>
        <pc:spChg chg="del">
          <ac:chgData name="Davide Fioriti" userId="b1d8aac8-6f0d-41cb-b4f1-51c2e0de7d53" providerId="ADAL" clId="{B3738864-6D65-4AD3-B42F-989CC9DAA86D}" dt="2022-01-26T20:31:53.164" v="4474" actId="478"/>
          <ac:spMkLst>
            <pc:docMk/>
            <pc:sldMk cId="1666230431" sldId="536"/>
            <ac:spMk id="3" creationId="{FD8819B1-1569-4EE3-A0FB-6F480A1E7249}"/>
          </ac:spMkLst>
        </pc:spChg>
        <pc:spChg chg="mod">
          <ac:chgData name="Davide Fioriti" userId="b1d8aac8-6f0d-41cb-b4f1-51c2e0de7d53" providerId="ADAL" clId="{B3738864-6D65-4AD3-B42F-989CC9DAA86D}" dt="2022-01-26T16:25:03.865" v="3227" actId="6549"/>
          <ac:spMkLst>
            <pc:docMk/>
            <pc:sldMk cId="1666230431" sldId="536"/>
            <ac:spMk id="19" creationId="{1B6D400B-A448-49AA-AA15-246EF7CF5C43}"/>
          </ac:spMkLst>
        </pc:spChg>
      </pc:sldChg>
      <pc:sldChg chg="del">
        <pc:chgData name="Davide Fioriti" userId="b1d8aac8-6f0d-41cb-b4f1-51c2e0de7d53" providerId="ADAL" clId="{B3738864-6D65-4AD3-B42F-989CC9DAA86D}" dt="2022-01-26T14:31:43.781" v="2250" actId="47"/>
        <pc:sldMkLst>
          <pc:docMk/>
          <pc:sldMk cId="1716978072" sldId="537"/>
        </pc:sldMkLst>
      </pc:sldChg>
      <pc:sldChg chg="addSp delSp modSp mod addAnim delAnim modAnim">
        <pc:chgData name="Davide Fioriti" userId="b1d8aac8-6f0d-41cb-b4f1-51c2e0de7d53" providerId="ADAL" clId="{B3738864-6D65-4AD3-B42F-989CC9DAA86D}" dt="2022-01-27T01:08:57.381" v="5289" actId="478"/>
        <pc:sldMkLst>
          <pc:docMk/>
          <pc:sldMk cId="4212621546" sldId="538"/>
        </pc:sldMkLst>
        <pc:spChg chg="del">
          <ac:chgData name="Davide Fioriti" userId="b1d8aac8-6f0d-41cb-b4f1-51c2e0de7d53" providerId="ADAL" clId="{B3738864-6D65-4AD3-B42F-989CC9DAA86D}" dt="2022-01-27T01:08:57.381" v="5289" actId="478"/>
          <ac:spMkLst>
            <pc:docMk/>
            <pc:sldMk cId="4212621546" sldId="538"/>
            <ac:spMk id="4" creationId="{6A799625-C5F6-4315-9399-869F4ED58621}"/>
          </ac:spMkLst>
        </pc:spChg>
        <pc:spChg chg="add del">
          <ac:chgData name="Davide Fioriti" userId="b1d8aac8-6f0d-41cb-b4f1-51c2e0de7d53" providerId="ADAL" clId="{B3738864-6D65-4AD3-B42F-989CC9DAA86D}" dt="2022-01-26T20:32:25.249" v="4478" actId="478"/>
          <ac:spMkLst>
            <pc:docMk/>
            <pc:sldMk cId="4212621546" sldId="538"/>
            <ac:spMk id="7" creationId="{860F48F0-88F7-4A89-94F8-7104783616D7}"/>
          </ac:spMkLst>
        </pc:spChg>
        <pc:spChg chg="add del mod">
          <ac:chgData name="Davide Fioriti" userId="b1d8aac8-6f0d-41cb-b4f1-51c2e0de7d53" providerId="ADAL" clId="{B3738864-6D65-4AD3-B42F-989CC9DAA86D}" dt="2022-01-27T01:08:57.381" v="5289" actId="478"/>
          <ac:spMkLst>
            <pc:docMk/>
            <pc:sldMk cId="4212621546" sldId="538"/>
            <ac:spMk id="7" creationId="{B622B620-EC1C-4D55-B745-338578F5A2EA}"/>
          </ac:spMkLst>
        </pc:spChg>
        <pc:spChg chg="add del mod">
          <ac:chgData name="Davide Fioriti" userId="b1d8aac8-6f0d-41cb-b4f1-51c2e0de7d53" providerId="ADAL" clId="{B3738864-6D65-4AD3-B42F-989CC9DAA86D}" dt="2022-01-27T01:08:57.381" v="5289" actId="478"/>
          <ac:spMkLst>
            <pc:docMk/>
            <pc:sldMk cId="4212621546" sldId="538"/>
            <ac:spMk id="8" creationId="{AC2F495A-4B50-4A20-80D2-374EF59671E6}"/>
          </ac:spMkLst>
        </pc:spChg>
        <pc:spChg chg="del">
          <ac:chgData name="Davide Fioriti" userId="b1d8aac8-6f0d-41cb-b4f1-51c2e0de7d53" providerId="ADAL" clId="{B3738864-6D65-4AD3-B42F-989CC9DAA86D}" dt="2022-01-27T01:08:57.381" v="5289" actId="478"/>
          <ac:spMkLst>
            <pc:docMk/>
            <pc:sldMk cId="4212621546" sldId="538"/>
            <ac:spMk id="9" creationId="{D4649E15-70F1-4040-B02E-6F0CCDF0F598}"/>
          </ac:spMkLst>
        </pc:spChg>
        <pc:spChg chg="del">
          <ac:chgData name="Davide Fioriti" userId="b1d8aac8-6f0d-41cb-b4f1-51c2e0de7d53" providerId="ADAL" clId="{B3738864-6D65-4AD3-B42F-989CC9DAA86D}" dt="2022-01-27T01:08:57.381" v="5289" actId="478"/>
          <ac:spMkLst>
            <pc:docMk/>
            <pc:sldMk cId="4212621546" sldId="538"/>
            <ac:spMk id="10" creationId="{23C5D051-D05C-4EA3-8BAE-53F07DED7B6E}"/>
          </ac:spMkLst>
        </pc:spChg>
        <pc:spChg chg="del">
          <ac:chgData name="Davide Fioriti" userId="b1d8aac8-6f0d-41cb-b4f1-51c2e0de7d53" providerId="ADAL" clId="{B3738864-6D65-4AD3-B42F-989CC9DAA86D}" dt="2022-01-26T16:27:20.567" v="3234" actId="478"/>
          <ac:spMkLst>
            <pc:docMk/>
            <pc:sldMk cId="4212621546" sldId="538"/>
            <ac:spMk id="14" creationId="{79F7F9A8-369A-48A0-AE97-9001143C7833}"/>
          </ac:spMkLst>
        </pc:spChg>
        <pc:spChg chg="add del mod">
          <ac:chgData name="Davide Fioriti" userId="b1d8aac8-6f0d-41cb-b4f1-51c2e0de7d53" providerId="ADAL" clId="{B3738864-6D65-4AD3-B42F-989CC9DAA86D}" dt="2022-01-27T01:08:57.381" v="5289" actId="478"/>
          <ac:spMkLst>
            <pc:docMk/>
            <pc:sldMk cId="4212621546" sldId="538"/>
            <ac:spMk id="15" creationId="{96DFDBB8-86A0-40FB-96B2-6BABF6D1ECBC}"/>
          </ac:spMkLst>
        </pc:spChg>
        <pc:spChg chg="add mod">
          <ac:chgData name="Davide Fioriti" userId="b1d8aac8-6f0d-41cb-b4f1-51c2e0de7d53" providerId="ADAL" clId="{B3738864-6D65-4AD3-B42F-989CC9DAA86D}" dt="2022-01-26T20:32:43.771" v="4496" actId="20577"/>
          <ac:spMkLst>
            <pc:docMk/>
            <pc:sldMk cId="4212621546" sldId="538"/>
            <ac:spMk id="16" creationId="{E826B3B4-9975-43E3-AA0C-623B6B339F0E}"/>
          </ac:spMkLst>
        </pc:spChg>
        <pc:spChg chg="del mod">
          <ac:chgData name="Davide Fioriti" userId="b1d8aac8-6f0d-41cb-b4f1-51c2e0de7d53" providerId="ADAL" clId="{B3738864-6D65-4AD3-B42F-989CC9DAA86D}" dt="2022-01-27T01:08:57.381" v="5289" actId="478"/>
          <ac:spMkLst>
            <pc:docMk/>
            <pc:sldMk cId="4212621546" sldId="538"/>
            <ac:spMk id="18" creationId="{0DDB958F-AEA9-4082-B082-BFB0684C5A24}"/>
          </ac:spMkLst>
        </pc:spChg>
        <pc:spChg chg="add del mod">
          <ac:chgData name="Davide Fioriti" userId="b1d8aac8-6f0d-41cb-b4f1-51c2e0de7d53" providerId="ADAL" clId="{B3738864-6D65-4AD3-B42F-989CC9DAA86D}" dt="2022-01-26T20:29:33.678" v="4444" actId="478"/>
          <ac:spMkLst>
            <pc:docMk/>
            <pc:sldMk cId="4212621546" sldId="538"/>
            <ac:spMk id="19" creationId="{078A333C-C790-45CC-A446-C07CC0666A0C}"/>
          </ac:spMkLst>
        </pc:spChg>
        <pc:spChg chg="add del mod">
          <ac:chgData name="Davide Fioriti" userId="b1d8aac8-6f0d-41cb-b4f1-51c2e0de7d53" providerId="ADAL" clId="{B3738864-6D65-4AD3-B42F-989CC9DAA86D}" dt="2022-01-27T01:08:57.381" v="5289" actId="478"/>
          <ac:spMkLst>
            <pc:docMk/>
            <pc:sldMk cId="4212621546" sldId="538"/>
            <ac:spMk id="19" creationId="{D5D9087F-A3A1-4A1C-A94C-606BB3A9DAE5}"/>
          </ac:spMkLst>
        </pc:spChg>
        <pc:picChg chg="add del mod modCrop">
          <ac:chgData name="Davide Fioriti" userId="b1d8aac8-6f0d-41cb-b4f1-51c2e0de7d53" providerId="ADAL" clId="{B3738864-6D65-4AD3-B42F-989CC9DAA86D}" dt="2022-01-27T01:08:57.381" v="5289" actId="478"/>
          <ac:picMkLst>
            <pc:docMk/>
            <pc:sldMk cId="4212621546" sldId="538"/>
            <ac:picMk id="5" creationId="{88D9690C-3493-4B1D-BBD3-AF3D07040C06}"/>
          </ac:picMkLst>
        </pc:picChg>
        <pc:picChg chg="del">
          <ac:chgData name="Davide Fioriti" userId="b1d8aac8-6f0d-41cb-b4f1-51c2e0de7d53" providerId="ADAL" clId="{B3738864-6D65-4AD3-B42F-989CC9DAA86D}" dt="2022-01-27T01:08:57.381" v="5289" actId="478"/>
          <ac:picMkLst>
            <pc:docMk/>
            <pc:sldMk cId="4212621546" sldId="538"/>
            <ac:picMk id="6" creationId="{3B4EF415-5C7B-40C7-B007-479C96509095}"/>
          </ac:picMkLst>
        </pc:picChg>
        <pc:picChg chg="del">
          <ac:chgData name="Davide Fioriti" userId="b1d8aac8-6f0d-41cb-b4f1-51c2e0de7d53" providerId="ADAL" clId="{B3738864-6D65-4AD3-B42F-989CC9DAA86D}" dt="2022-01-26T16:27:18.010" v="3233" actId="478"/>
          <ac:picMkLst>
            <pc:docMk/>
            <pc:sldMk cId="4212621546" sldId="538"/>
            <ac:picMk id="15" creationId="{5E14CD2A-10DF-45E9-AD33-84208DA848C7}"/>
          </ac:picMkLst>
        </pc:picChg>
        <pc:picChg chg="add del mod">
          <ac:chgData name="Davide Fioriti" userId="b1d8aac8-6f0d-41cb-b4f1-51c2e0de7d53" providerId="ADAL" clId="{B3738864-6D65-4AD3-B42F-989CC9DAA86D}" dt="2022-01-27T01:08:57.381" v="5289" actId="478"/>
          <ac:picMkLst>
            <pc:docMk/>
            <pc:sldMk cId="4212621546" sldId="538"/>
            <ac:picMk id="17" creationId="{BE092819-E966-4597-B35B-F15FCFBE8E4E}"/>
          </ac:picMkLst>
        </pc:picChg>
      </pc:sldChg>
      <pc:sldChg chg="delSp modSp del mod modAnim">
        <pc:chgData name="Davide Fioriti" userId="b1d8aac8-6f0d-41cb-b4f1-51c2e0de7d53" providerId="ADAL" clId="{B3738864-6D65-4AD3-B42F-989CC9DAA86D}" dt="2022-01-26T17:48:47.249" v="3303" actId="2696"/>
        <pc:sldMkLst>
          <pc:docMk/>
          <pc:sldMk cId="321172540" sldId="539"/>
        </pc:sldMkLst>
        <pc:spChg chg="del">
          <ac:chgData name="Davide Fioriti" userId="b1d8aac8-6f0d-41cb-b4f1-51c2e0de7d53" providerId="ADAL" clId="{B3738864-6D65-4AD3-B42F-989CC9DAA86D}" dt="2022-01-26T16:26:58.244" v="3228" actId="478"/>
          <ac:spMkLst>
            <pc:docMk/>
            <pc:sldMk cId="321172540" sldId="539"/>
            <ac:spMk id="13" creationId="{47652528-79AF-4130-99B0-21CA44D1B06C}"/>
          </ac:spMkLst>
        </pc:spChg>
        <pc:spChg chg="mod">
          <ac:chgData name="Davide Fioriti" userId="b1d8aac8-6f0d-41cb-b4f1-51c2e0de7d53" providerId="ADAL" clId="{B3738864-6D65-4AD3-B42F-989CC9DAA86D}" dt="2022-01-26T16:28:51.013" v="3252" actId="1076"/>
          <ac:spMkLst>
            <pc:docMk/>
            <pc:sldMk cId="321172540" sldId="539"/>
            <ac:spMk id="24" creationId="{2F997750-A22E-4A9F-A1A6-60FE028999BD}"/>
          </ac:spMkLst>
        </pc:spChg>
        <pc:spChg chg="mod">
          <ac:chgData name="Davide Fioriti" userId="b1d8aac8-6f0d-41cb-b4f1-51c2e0de7d53" providerId="ADAL" clId="{B3738864-6D65-4AD3-B42F-989CC9DAA86D}" dt="2022-01-26T16:29:26.536" v="3262" actId="14100"/>
          <ac:spMkLst>
            <pc:docMk/>
            <pc:sldMk cId="321172540" sldId="539"/>
            <ac:spMk id="25" creationId="{FAE8D9DB-CDA6-46DB-8AE6-652810233EFA}"/>
          </ac:spMkLst>
        </pc:spChg>
        <pc:spChg chg="mod">
          <ac:chgData name="Davide Fioriti" userId="b1d8aac8-6f0d-41cb-b4f1-51c2e0de7d53" providerId="ADAL" clId="{B3738864-6D65-4AD3-B42F-989CC9DAA86D}" dt="2022-01-26T16:30:32.130" v="3267" actId="14100"/>
          <ac:spMkLst>
            <pc:docMk/>
            <pc:sldMk cId="321172540" sldId="539"/>
            <ac:spMk id="26" creationId="{C68197EF-EC7C-416C-A8B5-AB0E10B833AF}"/>
          </ac:spMkLst>
        </pc:spChg>
        <pc:spChg chg="mod">
          <ac:chgData name="Davide Fioriti" userId="b1d8aac8-6f0d-41cb-b4f1-51c2e0de7d53" providerId="ADAL" clId="{B3738864-6D65-4AD3-B42F-989CC9DAA86D}" dt="2022-01-26T16:29:31.357" v="3264" actId="1076"/>
          <ac:spMkLst>
            <pc:docMk/>
            <pc:sldMk cId="321172540" sldId="539"/>
            <ac:spMk id="29" creationId="{983B5F03-19B6-46E4-BF3C-FD7A7F341D71}"/>
          </ac:spMkLst>
        </pc:spChg>
        <pc:picChg chg="mod">
          <ac:chgData name="Davide Fioriti" userId="b1d8aac8-6f0d-41cb-b4f1-51c2e0de7d53" providerId="ADAL" clId="{B3738864-6D65-4AD3-B42F-989CC9DAA86D}" dt="2022-01-26T16:29:36.839" v="3266" actId="1076"/>
          <ac:picMkLst>
            <pc:docMk/>
            <pc:sldMk cId="321172540" sldId="539"/>
            <ac:picMk id="11" creationId="{7DC3CC16-3D1E-4D12-B0D1-566E55513627}"/>
          </ac:picMkLst>
        </pc:picChg>
        <pc:picChg chg="mod">
          <ac:chgData name="Davide Fioriti" userId="b1d8aac8-6f0d-41cb-b4f1-51c2e0de7d53" providerId="ADAL" clId="{B3738864-6D65-4AD3-B42F-989CC9DAA86D}" dt="2022-01-26T16:28:44.413" v="3250" actId="1076"/>
          <ac:picMkLst>
            <pc:docMk/>
            <pc:sldMk cId="321172540" sldId="539"/>
            <ac:picMk id="12" creationId="{185CEDCC-72D2-4E74-9E5E-4312D4217EA0}"/>
          </ac:picMkLst>
        </pc:picChg>
        <pc:picChg chg="mod">
          <ac:chgData name="Davide Fioriti" userId="b1d8aac8-6f0d-41cb-b4f1-51c2e0de7d53" providerId="ADAL" clId="{B3738864-6D65-4AD3-B42F-989CC9DAA86D}" dt="2022-01-26T16:28:40.777" v="3249" actId="14100"/>
          <ac:picMkLst>
            <pc:docMk/>
            <pc:sldMk cId="321172540" sldId="539"/>
            <ac:picMk id="23" creationId="{B13DE819-19A8-4A10-B030-9CDA09872851}"/>
          </ac:picMkLst>
        </pc:picChg>
      </pc:sldChg>
      <pc:sldChg chg="delSp modSp del mod ord">
        <pc:chgData name="Davide Fioriti" userId="b1d8aac8-6f0d-41cb-b4f1-51c2e0de7d53" providerId="ADAL" clId="{B3738864-6D65-4AD3-B42F-989CC9DAA86D}" dt="2022-01-26T18:27:25.523" v="3486" actId="47"/>
        <pc:sldMkLst>
          <pc:docMk/>
          <pc:sldMk cId="2745287121" sldId="540"/>
        </pc:sldMkLst>
        <pc:spChg chg="mod">
          <ac:chgData name="Davide Fioriti" userId="b1d8aac8-6f0d-41cb-b4f1-51c2e0de7d53" providerId="ADAL" clId="{B3738864-6D65-4AD3-B42F-989CC9DAA86D}" dt="2022-01-26T16:27:38.881" v="3247" actId="122"/>
          <ac:spMkLst>
            <pc:docMk/>
            <pc:sldMk cId="2745287121" sldId="540"/>
            <ac:spMk id="39" creationId="{1D202C0B-8085-4360-96DA-E8297651DE50}"/>
          </ac:spMkLst>
        </pc:spChg>
        <pc:picChg chg="del">
          <ac:chgData name="Davide Fioriti" userId="b1d8aac8-6f0d-41cb-b4f1-51c2e0de7d53" providerId="ADAL" clId="{B3738864-6D65-4AD3-B42F-989CC9DAA86D}" dt="2022-01-26T16:27:28.470" v="3244" actId="478"/>
          <ac:picMkLst>
            <pc:docMk/>
            <pc:sldMk cId="2745287121" sldId="540"/>
            <ac:picMk id="29" creationId="{0B6B0A39-B85F-476D-A322-E62F469804F1}"/>
          </ac:picMkLst>
        </pc:picChg>
      </pc:sldChg>
      <pc:sldChg chg="addSp delSp modSp mod">
        <pc:chgData name="Davide Fioriti" userId="b1d8aac8-6f0d-41cb-b4f1-51c2e0de7d53" providerId="ADAL" clId="{B3738864-6D65-4AD3-B42F-989CC9DAA86D}" dt="2022-01-26T15:28:46.012" v="3206" actId="478"/>
        <pc:sldMkLst>
          <pc:docMk/>
          <pc:sldMk cId="2943920296" sldId="541"/>
        </pc:sldMkLst>
        <pc:spChg chg="del mod">
          <ac:chgData name="Davide Fioriti" userId="b1d8aac8-6f0d-41cb-b4f1-51c2e0de7d53" providerId="ADAL" clId="{B3738864-6D65-4AD3-B42F-989CC9DAA86D}" dt="2022-01-26T15:09:46.578" v="2848" actId="21"/>
          <ac:spMkLst>
            <pc:docMk/>
            <pc:sldMk cId="2943920296" sldId="541"/>
            <ac:spMk id="4" creationId="{90EEC932-679D-4F4C-BACA-626022CA7FFD}"/>
          </ac:spMkLst>
        </pc:spChg>
        <pc:spChg chg="add del mod">
          <ac:chgData name="Davide Fioriti" userId="b1d8aac8-6f0d-41cb-b4f1-51c2e0de7d53" providerId="ADAL" clId="{B3738864-6D65-4AD3-B42F-989CC9DAA86D}" dt="2022-01-26T15:28:46.012" v="3206" actId="478"/>
          <ac:spMkLst>
            <pc:docMk/>
            <pc:sldMk cId="2943920296" sldId="541"/>
            <ac:spMk id="7" creationId="{1839405C-FA13-4605-91CD-4A10D1AF6FC0}"/>
          </ac:spMkLst>
        </pc:spChg>
      </pc:sldChg>
      <pc:sldChg chg="delSp modSp mod ord">
        <pc:chgData name="Davide Fioriti" userId="b1d8aac8-6f0d-41cb-b4f1-51c2e0de7d53" providerId="ADAL" clId="{B3738864-6D65-4AD3-B42F-989CC9DAA86D}" dt="2022-01-26T17:49:09.501" v="3305"/>
        <pc:sldMkLst>
          <pc:docMk/>
          <pc:sldMk cId="336803934" sldId="542"/>
        </pc:sldMkLst>
        <pc:spChg chg="mod">
          <ac:chgData name="Davide Fioriti" userId="b1d8aac8-6f0d-41cb-b4f1-51c2e0de7d53" providerId="ADAL" clId="{B3738864-6D65-4AD3-B42F-989CC9DAA86D}" dt="2022-01-26T16:27:08.980" v="3232" actId="122"/>
          <ac:spMkLst>
            <pc:docMk/>
            <pc:sldMk cId="336803934" sldId="542"/>
            <ac:spMk id="3" creationId="{6E4853B7-B352-45B6-988E-B1351D6ED4BA}"/>
          </ac:spMkLst>
        </pc:spChg>
        <pc:spChg chg="mod">
          <ac:chgData name="Davide Fioriti" userId="b1d8aac8-6f0d-41cb-b4f1-51c2e0de7d53" providerId="ADAL" clId="{B3738864-6D65-4AD3-B42F-989CC9DAA86D}" dt="2022-01-26T14:34:32.515" v="2391" actId="20577"/>
          <ac:spMkLst>
            <pc:docMk/>
            <pc:sldMk cId="336803934" sldId="542"/>
            <ac:spMk id="6" creationId="{FBC5CC7E-7168-44D3-96B9-A9B8F15BC690}"/>
          </ac:spMkLst>
        </pc:spChg>
        <pc:spChg chg="mod">
          <ac:chgData name="Davide Fioriti" userId="b1d8aac8-6f0d-41cb-b4f1-51c2e0de7d53" providerId="ADAL" clId="{B3738864-6D65-4AD3-B42F-989CC9DAA86D}" dt="2022-01-26T14:33:25.561" v="2281" actId="115"/>
          <ac:spMkLst>
            <pc:docMk/>
            <pc:sldMk cId="336803934" sldId="542"/>
            <ac:spMk id="13" creationId="{B4D2EFFF-810D-4B6A-8551-4BFF3DA92FB5}"/>
          </ac:spMkLst>
        </pc:spChg>
        <pc:picChg chg="del">
          <ac:chgData name="Davide Fioriti" userId="b1d8aac8-6f0d-41cb-b4f1-51c2e0de7d53" providerId="ADAL" clId="{B3738864-6D65-4AD3-B42F-989CC9DAA86D}" dt="2022-01-26T16:27:00.946" v="3229" actId="478"/>
          <ac:picMkLst>
            <pc:docMk/>
            <pc:sldMk cId="336803934" sldId="542"/>
            <ac:picMk id="4" creationId="{60567F29-FD74-421F-8E59-8BD8E8720752}"/>
          </ac:picMkLst>
        </pc:picChg>
        <pc:picChg chg="mod">
          <ac:chgData name="Davide Fioriti" userId="b1d8aac8-6f0d-41cb-b4f1-51c2e0de7d53" providerId="ADAL" clId="{B3738864-6D65-4AD3-B42F-989CC9DAA86D}" dt="2022-01-26T14:34:03.717" v="2347" actId="1036"/>
          <ac:picMkLst>
            <pc:docMk/>
            <pc:sldMk cId="336803934" sldId="542"/>
            <ac:picMk id="5" creationId="{1C1A5A8F-6530-4886-A87A-0785CF3DB06D}"/>
          </ac:picMkLst>
        </pc:picChg>
      </pc:sldChg>
      <pc:sldChg chg="addSp delSp modSp del mod delAnim modAnim delCm modCm">
        <pc:chgData name="Davide Fioriti" userId="b1d8aac8-6f0d-41cb-b4f1-51c2e0de7d53" providerId="ADAL" clId="{B3738864-6D65-4AD3-B42F-989CC9DAA86D}" dt="2022-01-26T14:15:12.914" v="1920" actId="47"/>
        <pc:sldMkLst>
          <pc:docMk/>
          <pc:sldMk cId="2494580315" sldId="543"/>
        </pc:sldMkLst>
        <pc:spChg chg="del">
          <ac:chgData name="Davide Fioriti" userId="b1d8aac8-6f0d-41cb-b4f1-51c2e0de7d53" providerId="ADAL" clId="{B3738864-6D65-4AD3-B42F-989CC9DAA86D}" dt="2022-01-26T14:14:23.894" v="1914" actId="478"/>
          <ac:spMkLst>
            <pc:docMk/>
            <pc:sldMk cId="2494580315" sldId="543"/>
            <ac:spMk id="16" creationId="{076FF8A8-F589-4D16-8D05-E9AF9639A29F}"/>
          </ac:spMkLst>
        </pc:spChg>
        <pc:spChg chg="del mod">
          <ac:chgData name="Davide Fioriti" userId="b1d8aac8-6f0d-41cb-b4f1-51c2e0de7d53" providerId="ADAL" clId="{B3738864-6D65-4AD3-B42F-989CC9DAA86D}" dt="2022-01-26T14:14:23.894" v="1914" actId="478"/>
          <ac:spMkLst>
            <pc:docMk/>
            <pc:sldMk cId="2494580315" sldId="543"/>
            <ac:spMk id="18" creationId="{19585C7E-E868-4372-932A-84D03A092226}"/>
          </ac:spMkLst>
        </pc:spChg>
        <pc:spChg chg="del">
          <ac:chgData name="Davide Fioriti" userId="b1d8aac8-6f0d-41cb-b4f1-51c2e0de7d53" providerId="ADAL" clId="{B3738864-6D65-4AD3-B42F-989CC9DAA86D}" dt="2022-01-26T14:14:23.894" v="1914" actId="478"/>
          <ac:spMkLst>
            <pc:docMk/>
            <pc:sldMk cId="2494580315" sldId="543"/>
            <ac:spMk id="19" creationId="{4BC21D5B-3F55-42B8-B2B6-286F0DF4AD92}"/>
          </ac:spMkLst>
        </pc:spChg>
        <pc:spChg chg="add del mod">
          <ac:chgData name="Davide Fioriti" userId="b1d8aac8-6f0d-41cb-b4f1-51c2e0de7d53" providerId="ADAL" clId="{B3738864-6D65-4AD3-B42F-989CC9DAA86D}" dt="2022-01-26T14:14:23.894" v="1914" actId="478"/>
          <ac:spMkLst>
            <pc:docMk/>
            <pc:sldMk cId="2494580315" sldId="543"/>
            <ac:spMk id="20" creationId="{BEF7538A-37D3-409F-912E-5EF9D90ECB3C}"/>
          </ac:spMkLst>
        </pc:spChg>
        <pc:picChg chg="add del mod">
          <ac:chgData name="Davide Fioriti" userId="b1d8aac8-6f0d-41cb-b4f1-51c2e0de7d53" providerId="ADAL" clId="{B3738864-6D65-4AD3-B42F-989CC9DAA86D}" dt="2022-01-26T14:14:23.894" v="1914" actId="478"/>
          <ac:picMkLst>
            <pc:docMk/>
            <pc:sldMk cId="2494580315" sldId="543"/>
            <ac:picMk id="3" creationId="{8E4CB033-BDF3-4C13-B1FA-0A119804985A}"/>
          </ac:picMkLst>
        </pc:picChg>
        <pc:picChg chg="del mod">
          <ac:chgData name="Davide Fioriti" userId="b1d8aac8-6f0d-41cb-b4f1-51c2e0de7d53" providerId="ADAL" clId="{B3738864-6D65-4AD3-B42F-989CC9DAA86D}" dt="2022-01-26T14:14:23.894" v="1914" actId="478"/>
          <ac:picMkLst>
            <pc:docMk/>
            <pc:sldMk cId="2494580315" sldId="543"/>
            <ac:picMk id="17" creationId="{451A1B16-A449-4053-8EA2-F2886239D794}"/>
          </ac:picMkLst>
        </pc:picChg>
      </pc:sldChg>
      <pc:sldChg chg="addSp delSp modSp mod">
        <pc:chgData name="Davide Fioriti" userId="b1d8aac8-6f0d-41cb-b4f1-51c2e0de7d53" providerId="ADAL" clId="{B3738864-6D65-4AD3-B42F-989CC9DAA86D}" dt="2022-01-27T10:15:41.008" v="5997" actId="478"/>
        <pc:sldMkLst>
          <pc:docMk/>
          <pc:sldMk cId="1701188204" sldId="547"/>
        </pc:sldMkLst>
        <pc:spChg chg="add mod">
          <ac:chgData name="Davide Fioriti" userId="b1d8aac8-6f0d-41cb-b4f1-51c2e0de7d53" providerId="ADAL" clId="{B3738864-6D65-4AD3-B42F-989CC9DAA86D}" dt="2022-01-26T00:39:17.136" v="1866" actId="20577"/>
          <ac:spMkLst>
            <pc:docMk/>
            <pc:sldMk cId="1701188204" sldId="547"/>
            <ac:spMk id="3" creationId="{9D6F4C43-7CE3-460A-AC26-B2CB74EAE82F}"/>
          </ac:spMkLst>
        </pc:spChg>
        <pc:spChg chg="add del mod">
          <ac:chgData name="Davide Fioriti" userId="b1d8aac8-6f0d-41cb-b4f1-51c2e0de7d53" providerId="ADAL" clId="{B3738864-6D65-4AD3-B42F-989CC9DAA86D}" dt="2022-01-27T10:15:41.008" v="5997" actId="478"/>
          <ac:spMkLst>
            <pc:docMk/>
            <pc:sldMk cId="1701188204" sldId="547"/>
            <ac:spMk id="3" creationId="{B9EAC4D3-A64B-4012-8E0F-4298A8945A78}"/>
          </ac:spMkLst>
        </pc:spChg>
        <pc:spChg chg="add del mod">
          <ac:chgData name="Davide Fioriti" userId="b1d8aac8-6f0d-41cb-b4f1-51c2e0de7d53" providerId="ADAL" clId="{B3738864-6D65-4AD3-B42F-989CC9DAA86D}" dt="2022-01-26T00:38:57.948" v="1839" actId="478"/>
          <ac:spMkLst>
            <pc:docMk/>
            <pc:sldMk cId="1701188204" sldId="547"/>
            <ac:spMk id="8" creationId="{0A24FBF5-0F24-42F9-B38B-DDD3DA84699A}"/>
          </ac:spMkLst>
        </pc:spChg>
      </pc:sldChg>
      <pc:sldChg chg="addSp delSp modSp mod delAnim modAnim">
        <pc:chgData name="Davide Fioriti" userId="b1d8aac8-6f0d-41cb-b4f1-51c2e0de7d53" providerId="ADAL" clId="{B3738864-6D65-4AD3-B42F-989CC9DAA86D}" dt="2022-01-26T19:37:20.810" v="4081"/>
        <pc:sldMkLst>
          <pc:docMk/>
          <pc:sldMk cId="2481459061" sldId="549"/>
        </pc:sldMkLst>
        <pc:spChg chg="add del mod">
          <ac:chgData name="Davide Fioriti" userId="b1d8aac8-6f0d-41cb-b4f1-51c2e0de7d53" providerId="ADAL" clId="{B3738864-6D65-4AD3-B42F-989CC9DAA86D}" dt="2022-01-26T14:55:34.130" v="2573" actId="478"/>
          <ac:spMkLst>
            <pc:docMk/>
            <pc:sldMk cId="2481459061" sldId="549"/>
            <ac:spMk id="2" creationId="{8141C7D9-50C8-43D5-98E5-9D09428D713C}"/>
          </ac:spMkLst>
        </pc:spChg>
        <pc:spChg chg="add del mod">
          <ac:chgData name="Davide Fioriti" userId="b1d8aac8-6f0d-41cb-b4f1-51c2e0de7d53" providerId="ADAL" clId="{B3738864-6D65-4AD3-B42F-989CC9DAA86D}" dt="2022-01-26T14:55:34.130" v="2573" actId="478"/>
          <ac:spMkLst>
            <pc:docMk/>
            <pc:sldMk cId="2481459061" sldId="549"/>
            <ac:spMk id="5" creationId="{0EEEEA39-CE2B-451A-8102-4BEDB020FC01}"/>
          </ac:spMkLst>
        </pc:spChg>
        <pc:spChg chg="add del mod">
          <ac:chgData name="Davide Fioriti" userId="b1d8aac8-6f0d-41cb-b4f1-51c2e0de7d53" providerId="ADAL" clId="{B3738864-6D65-4AD3-B42F-989CC9DAA86D}" dt="2022-01-26T14:55:34.130" v="2573" actId="478"/>
          <ac:spMkLst>
            <pc:docMk/>
            <pc:sldMk cId="2481459061" sldId="549"/>
            <ac:spMk id="6" creationId="{367EC210-4FAD-4B04-B556-53B3499DD566}"/>
          </ac:spMkLst>
        </pc:spChg>
        <pc:spChg chg="add del mod">
          <ac:chgData name="Davide Fioriti" userId="b1d8aac8-6f0d-41cb-b4f1-51c2e0de7d53" providerId="ADAL" clId="{B3738864-6D65-4AD3-B42F-989CC9DAA86D}" dt="2022-01-26T14:55:34.130" v="2573" actId="478"/>
          <ac:spMkLst>
            <pc:docMk/>
            <pc:sldMk cId="2481459061" sldId="549"/>
            <ac:spMk id="7" creationId="{B1520E26-5AD6-4A90-A3BE-DD2A920F46AF}"/>
          </ac:spMkLst>
        </pc:spChg>
        <pc:spChg chg="add del mod">
          <ac:chgData name="Davide Fioriti" userId="b1d8aac8-6f0d-41cb-b4f1-51c2e0de7d53" providerId="ADAL" clId="{B3738864-6D65-4AD3-B42F-989CC9DAA86D}" dt="2022-01-26T14:55:34.130" v="2573" actId="478"/>
          <ac:spMkLst>
            <pc:docMk/>
            <pc:sldMk cId="2481459061" sldId="549"/>
            <ac:spMk id="10" creationId="{5AA9AB0E-3CAC-49EA-A90E-E658789F9213}"/>
          </ac:spMkLst>
        </pc:spChg>
        <pc:spChg chg="mod">
          <ac:chgData name="Davide Fioriti" userId="b1d8aac8-6f0d-41cb-b4f1-51c2e0de7d53" providerId="ADAL" clId="{B3738864-6D65-4AD3-B42F-989CC9DAA86D}" dt="2022-01-26T14:42:27.561" v="2536" actId="20577"/>
          <ac:spMkLst>
            <pc:docMk/>
            <pc:sldMk cId="2481459061" sldId="549"/>
            <ac:spMk id="11" creationId="{D24F36BC-DFB9-4ECA-998F-AAC104FAA2C4}"/>
          </ac:spMkLst>
        </pc:spChg>
        <pc:spChg chg="add del mod">
          <ac:chgData name="Davide Fioriti" userId="b1d8aac8-6f0d-41cb-b4f1-51c2e0de7d53" providerId="ADAL" clId="{B3738864-6D65-4AD3-B42F-989CC9DAA86D}" dt="2022-01-26T14:55:36.295" v="2574" actId="478"/>
          <ac:spMkLst>
            <pc:docMk/>
            <pc:sldMk cId="2481459061" sldId="549"/>
            <ac:spMk id="13" creationId="{2A5106F5-A7C8-4ABA-BBC8-FE9F27EFE20F}"/>
          </ac:spMkLst>
        </pc:spChg>
        <pc:spChg chg="add del mod">
          <ac:chgData name="Davide Fioriti" userId="b1d8aac8-6f0d-41cb-b4f1-51c2e0de7d53" providerId="ADAL" clId="{B3738864-6D65-4AD3-B42F-989CC9DAA86D}" dt="2022-01-26T14:55:34.130" v="2573" actId="478"/>
          <ac:spMkLst>
            <pc:docMk/>
            <pc:sldMk cId="2481459061" sldId="549"/>
            <ac:spMk id="17" creationId="{5970CED4-619A-4B5A-8DC8-D0B22C2E5ECD}"/>
          </ac:spMkLst>
        </pc:spChg>
        <pc:spChg chg="add del mod">
          <ac:chgData name="Davide Fioriti" userId="b1d8aac8-6f0d-41cb-b4f1-51c2e0de7d53" providerId="ADAL" clId="{B3738864-6D65-4AD3-B42F-989CC9DAA86D}" dt="2022-01-26T00:20:19.196" v="1775" actId="478"/>
          <ac:spMkLst>
            <pc:docMk/>
            <pc:sldMk cId="2481459061" sldId="549"/>
            <ac:spMk id="18" creationId="{822240E5-AB00-493D-9B20-84D085BD2969}"/>
          </ac:spMkLst>
        </pc:spChg>
        <pc:spChg chg="add mod">
          <ac:chgData name="Davide Fioriti" userId="b1d8aac8-6f0d-41cb-b4f1-51c2e0de7d53" providerId="ADAL" clId="{B3738864-6D65-4AD3-B42F-989CC9DAA86D}" dt="2022-01-26T14:56:35.135" v="2611" actId="1076"/>
          <ac:spMkLst>
            <pc:docMk/>
            <pc:sldMk cId="2481459061" sldId="549"/>
            <ac:spMk id="18" creationId="{AE4C03C6-29E1-4349-9B7A-0D68A431937F}"/>
          </ac:spMkLst>
        </pc:spChg>
        <pc:spChg chg="add mod">
          <ac:chgData name="Davide Fioriti" userId="b1d8aac8-6f0d-41cb-b4f1-51c2e0de7d53" providerId="ADAL" clId="{B3738864-6D65-4AD3-B42F-989CC9DAA86D}" dt="2022-01-26T14:57:13.805" v="2645" actId="1076"/>
          <ac:spMkLst>
            <pc:docMk/>
            <pc:sldMk cId="2481459061" sldId="549"/>
            <ac:spMk id="19" creationId="{2A1D4C21-7E3B-430B-B477-9697E9CB1C9B}"/>
          </ac:spMkLst>
        </pc:spChg>
        <pc:graphicFrameChg chg="add del mod">
          <ac:chgData name="Davide Fioriti" userId="b1d8aac8-6f0d-41cb-b4f1-51c2e0de7d53" providerId="ADAL" clId="{B3738864-6D65-4AD3-B42F-989CC9DAA86D}" dt="2022-01-26T14:55:34.130" v="2573" actId="478"/>
          <ac:graphicFrameMkLst>
            <pc:docMk/>
            <pc:sldMk cId="2481459061" sldId="549"/>
            <ac:graphicFrameMk id="12" creationId="{08697E42-5B07-4382-914F-AFE134375D5B}"/>
          </ac:graphicFrameMkLst>
        </pc:graphicFrameChg>
        <pc:picChg chg="add del mod">
          <ac:chgData name="Davide Fioriti" userId="b1d8aac8-6f0d-41cb-b4f1-51c2e0de7d53" providerId="ADAL" clId="{B3738864-6D65-4AD3-B42F-989CC9DAA86D}" dt="2022-01-25T19:42:28.937" v="81" actId="478"/>
          <ac:picMkLst>
            <pc:docMk/>
            <pc:sldMk cId="2481459061" sldId="549"/>
            <ac:picMk id="3" creationId="{1180199B-B1B4-4E71-910A-86EBBD562D6E}"/>
          </ac:picMkLst>
        </pc:picChg>
        <pc:picChg chg="add del mod">
          <ac:chgData name="Davide Fioriti" userId="b1d8aac8-6f0d-41cb-b4f1-51c2e0de7d53" providerId="ADAL" clId="{B3738864-6D65-4AD3-B42F-989CC9DAA86D}" dt="2022-01-25T19:17:21.835" v="41" actId="478"/>
          <ac:picMkLst>
            <pc:docMk/>
            <pc:sldMk cId="2481459061" sldId="549"/>
            <ac:picMk id="8" creationId="{17925DCB-BAEF-466F-BE0E-DD3C8CE842BF}"/>
          </ac:picMkLst>
        </pc:picChg>
        <pc:picChg chg="add del mod">
          <ac:chgData name="Davide Fioriti" userId="b1d8aac8-6f0d-41cb-b4f1-51c2e0de7d53" providerId="ADAL" clId="{B3738864-6D65-4AD3-B42F-989CC9DAA86D}" dt="2022-01-26T14:52:39.679" v="2550" actId="478"/>
          <ac:picMkLst>
            <pc:docMk/>
            <pc:sldMk cId="2481459061" sldId="549"/>
            <ac:picMk id="9" creationId="{83A62067-BF25-41BB-AC87-B186C0D184A8}"/>
          </ac:picMkLst>
        </pc:picChg>
        <pc:picChg chg="add del mod">
          <ac:chgData name="Davide Fioriti" userId="b1d8aac8-6f0d-41cb-b4f1-51c2e0de7d53" providerId="ADAL" clId="{B3738864-6D65-4AD3-B42F-989CC9DAA86D}" dt="2022-01-25T19:42:36.972" v="86" actId="478"/>
          <ac:picMkLst>
            <pc:docMk/>
            <pc:sldMk cId="2481459061" sldId="549"/>
            <ac:picMk id="14" creationId="{E0AC30F5-9312-4653-A3B5-F2F37A2B4BE4}"/>
          </ac:picMkLst>
        </pc:picChg>
        <pc:picChg chg="add del mod">
          <ac:chgData name="Davide Fioriti" userId="b1d8aac8-6f0d-41cb-b4f1-51c2e0de7d53" providerId="ADAL" clId="{B3738864-6D65-4AD3-B42F-989CC9DAA86D}" dt="2022-01-26T14:55:34.130" v="2573" actId="478"/>
          <ac:picMkLst>
            <pc:docMk/>
            <pc:sldMk cId="2481459061" sldId="549"/>
            <ac:picMk id="15" creationId="{EA940C5E-B4F2-4434-BFC2-8ECF4AA33B87}"/>
          </ac:picMkLst>
        </pc:picChg>
        <pc:picChg chg="add del mod">
          <ac:chgData name="Davide Fioriti" userId="b1d8aac8-6f0d-41cb-b4f1-51c2e0de7d53" providerId="ADAL" clId="{B3738864-6D65-4AD3-B42F-989CC9DAA86D}" dt="2022-01-26T14:18:04.108" v="1941" actId="478"/>
          <ac:picMkLst>
            <pc:docMk/>
            <pc:sldMk cId="2481459061" sldId="549"/>
            <ac:picMk id="16" creationId="{57FA2D0B-A4B9-4BEE-A788-1191D66372AA}"/>
          </ac:picMkLst>
        </pc:picChg>
      </pc:sldChg>
      <pc:sldChg chg="addSp delSp modSp mod">
        <pc:chgData name="Davide Fioriti" userId="b1d8aac8-6f0d-41cb-b4f1-51c2e0de7d53" providerId="ADAL" clId="{B3738864-6D65-4AD3-B42F-989CC9DAA86D}" dt="2022-01-27T13:34:07.794" v="8844" actId="1038"/>
        <pc:sldMkLst>
          <pc:docMk/>
          <pc:sldMk cId="5308121" sldId="550"/>
        </pc:sldMkLst>
        <pc:spChg chg="add mod">
          <ac:chgData name="Davide Fioriti" userId="b1d8aac8-6f0d-41cb-b4f1-51c2e0de7d53" providerId="ADAL" clId="{B3738864-6D65-4AD3-B42F-989CC9DAA86D}" dt="2022-01-27T13:33:25.210" v="8823" actId="1076"/>
          <ac:spMkLst>
            <pc:docMk/>
            <pc:sldMk cId="5308121" sldId="550"/>
            <ac:spMk id="2" creationId="{7B743882-C907-43BD-A555-54D41EB7C8B1}"/>
          </ac:spMkLst>
        </pc:spChg>
        <pc:spChg chg="add del mod">
          <ac:chgData name="Davide Fioriti" userId="b1d8aac8-6f0d-41cb-b4f1-51c2e0de7d53" providerId="ADAL" clId="{B3738864-6D65-4AD3-B42F-989CC9DAA86D}" dt="2022-01-27T08:16:03.202" v="5338" actId="478"/>
          <ac:spMkLst>
            <pc:docMk/>
            <pc:sldMk cId="5308121" sldId="550"/>
            <ac:spMk id="6" creationId="{104D59E2-D9DC-4F3F-A324-C6A7AC7BE476}"/>
          </ac:spMkLst>
        </pc:spChg>
        <pc:spChg chg="add del mod">
          <ac:chgData name="Davide Fioriti" userId="b1d8aac8-6f0d-41cb-b4f1-51c2e0de7d53" providerId="ADAL" clId="{B3738864-6D65-4AD3-B42F-989CC9DAA86D}" dt="2022-01-27T08:15:59.570" v="5337" actId="478"/>
          <ac:spMkLst>
            <pc:docMk/>
            <pc:sldMk cId="5308121" sldId="550"/>
            <ac:spMk id="9" creationId="{D682D90D-9206-4768-A73A-15F4D8365BF2}"/>
          </ac:spMkLst>
        </pc:spChg>
        <pc:spChg chg="add del mod">
          <ac:chgData name="Davide Fioriti" userId="b1d8aac8-6f0d-41cb-b4f1-51c2e0de7d53" providerId="ADAL" clId="{B3738864-6D65-4AD3-B42F-989CC9DAA86D}" dt="2022-01-27T08:15:59.570" v="5337" actId="478"/>
          <ac:spMkLst>
            <pc:docMk/>
            <pc:sldMk cId="5308121" sldId="550"/>
            <ac:spMk id="10" creationId="{1BFBDA3F-5813-4901-8F6E-B5970190623A}"/>
          </ac:spMkLst>
        </pc:spChg>
        <pc:spChg chg="mod">
          <ac:chgData name="Davide Fioriti" userId="b1d8aac8-6f0d-41cb-b4f1-51c2e0de7d53" providerId="ADAL" clId="{B3738864-6D65-4AD3-B42F-989CC9DAA86D}" dt="2022-01-27T00:54:39.819" v="5001" actId="20577"/>
          <ac:spMkLst>
            <pc:docMk/>
            <pc:sldMk cId="5308121" sldId="550"/>
            <ac:spMk id="11" creationId="{D24F36BC-DFB9-4ECA-998F-AAC104FAA2C4}"/>
          </ac:spMkLst>
        </pc:spChg>
        <pc:spChg chg="add del mod">
          <ac:chgData name="Davide Fioriti" userId="b1d8aac8-6f0d-41cb-b4f1-51c2e0de7d53" providerId="ADAL" clId="{B3738864-6D65-4AD3-B42F-989CC9DAA86D}" dt="2022-01-27T08:15:59.570" v="5337" actId="478"/>
          <ac:spMkLst>
            <pc:docMk/>
            <pc:sldMk cId="5308121" sldId="550"/>
            <ac:spMk id="12" creationId="{4BBD853D-C8BC-4C11-A873-E29D7FA5FA4D}"/>
          </ac:spMkLst>
        </pc:spChg>
        <pc:spChg chg="add del mod">
          <ac:chgData name="Davide Fioriti" userId="b1d8aac8-6f0d-41cb-b4f1-51c2e0de7d53" providerId="ADAL" clId="{B3738864-6D65-4AD3-B42F-989CC9DAA86D}" dt="2022-01-27T08:15:59.570" v="5337" actId="478"/>
          <ac:spMkLst>
            <pc:docMk/>
            <pc:sldMk cId="5308121" sldId="550"/>
            <ac:spMk id="14" creationId="{4E96FE4B-434E-454E-B11C-B7A5C6727D5F}"/>
          </ac:spMkLst>
        </pc:spChg>
        <pc:spChg chg="add del mod">
          <ac:chgData name="Davide Fioriti" userId="b1d8aac8-6f0d-41cb-b4f1-51c2e0de7d53" providerId="ADAL" clId="{B3738864-6D65-4AD3-B42F-989CC9DAA86D}" dt="2022-01-27T00:55:25.219" v="5014" actId="478"/>
          <ac:spMkLst>
            <pc:docMk/>
            <pc:sldMk cId="5308121" sldId="550"/>
            <ac:spMk id="15" creationId="{94E0B53C-4753-497C-8F6C-70193F2C5C0A}"/>
          </ac:spMkLst>
        </pc:spChg>
        <pc:spChg chg="add del mod">
          <ac:chgData name="Davide Fioriti" userId="b1d8aac8-6f0d-41cb-b4f1-51c2e0de7d53" providerId="ADAL" clId="{B3738864-6D65-4AD3-B42F-989CC9DAA86D}" dt="2022-01-27T08:15:54.706" v="5336" actId="478"/>
          <ac:spMkLst>
            <pc:docMk/>
            <pc:sldMk cId="5308121" sldId="550"/>
            <ac:spMk id="16" creationId="{FF853D3F-E27F-42D3-B5AD-1D436439D002}"/>
          </ac:spMkLst>
        </pc:spChg>
        <pc:spChg chg="add mod ord">
          <ac:chgData name="Davide Fioriti" userId="b1d8aac8-6f0d-41cb-b4f1-51c2e0de7d53" providerId="ADAL" clId="{B3738864-6D65-4AD3-B42F-989CC9DAA86D}" dt="2022-01-27T13:33:21.731" v="8822" actId="1076"/>
          <ac:spMkLst>
            <pc:docMk/>
            <pc:sldMk cId="5308121" sldId="550"/>
            <ac:spMk id="17" creationId="{7C29225E-F030-4363-A6F1-5B9B66D9D23D}"/>
          </ac:spMkLst>
        </pc:spChg>
        <pc:spChg chg="add mod">
          <ac:chgData name="Davide Fioriti" userId="b1d8aac8-6f0d-41cb-b4f1-51c2e0de7d53" providerId="ADAL" clId="{B3738864-6D65-4AD3-B42F-989CC9DAA86D}" dt="2022-01-27T00:56:00.544" v="5020" actId="571"/>
          <ac:spMkLst>
            <pc:docMk/>
            <pc:sldMk cId="5308121" sldId="550"/>
            <ac:spMk id="21" creationId="{C6FA5DA8-A040-4FF6-9823-EF848160FF24}"/>
          </ac:spMkLst>
        </pc:spChg>
        <pc:spChg chg="add mod">
          <ac:chgData name="Davide Fioriti" userId="b1d8aac8-6f0d-41cb-b4f1-51c2e0de7d53" providerId="ADAL" clId="{B3738864-6D65-4AD3-B42F-989CC9DAA86D}" dt="2022-01-27T09:35:09.596" v="5902" actId="1038"/>
          <ac:spMkLst>
            <pc:docMk/>
            <pc:sldMk cId="5308121" sldId="550"/>
            <ac:spMk id="22" creationId="{0A167EB0-EB69-4509-A7D7-A78630FD68A2}"/>
          </ac:spMkLst>
        </pc:spChg>
        <pc:spChg chg="add mod">
          <ac:chgData name="Davide Fioriti" userId="b1d8aac8-6f0d-41cb-b4f1-51c2e0de7d53" providerId="ADAL" clId="{B3738864-6D65-4AD3-B42F-989CC9DAA86D}" dt="2022-01-27T09:35:09.596" v="5902" actId="1038"/>
          <ac:spMkLst>
            <pc:docMk/>
            <pc:sldMk cId="5308121" sldId="550"/>
            <ac:spMk id="23" creationId="{DF0D48E9-5499-492D-A7B5-74452118C0AE}"/>
          </ac:spMkLst>
        </pc:spChg>
        <pc:spChg chg="add del mod">
          <ac:chgData name="Davide Fioriti" userId="b1d8aac8-6f0d-41cb-b4f1-51c2e0de7d53" providerId="ADAL" clId="{B3738864-6D65-4AD3-B42F-989CC9DAA86D}" dt="2022-01-27T00:58:13.450" v="5047" actId="478"/>
          <ac:spMkLst>
            <pc:docMk/>
            <pc:sldMk cId="5308121" sldId="550"/>
            <ac:spMk id="24" creationId="{95D8FCF0-EB60-4E24-B2A5-79DA30C2EC8C}"/>
          </ac:spMkLst>
        </pc:spChg>
        <pc:spChg chg="add mod">
          <ac:chgData name="Davide Fioriti" userId="b1d8aac8-6f0d-41cb-b4f1-51c2e0de7d53" providerId="ADAL" clId="{B3738864-6D65-4AD3-B42F-989CC9DAA86D}" dt="2022-01-27T09:35:02.019" v="5896" actId="1037"/>
          <ac:spMkLst>
            <pc:docMk/>
            <pc:sldMk cId="5308121" sldId="550"/>
            <ac:spMk id="25" creationId="{E1088620-1AB0-4A77-99A0-AB98B15760B8}"/>
          </ac:spMkLst>
        </pc:spChg>
        <pc:spChg chg="add mod">
          <ac:chgData name="Davide Fioriti" userId="b1d8aac8-6f0d-41cb-b4f1-51c2e0de7d53" providerId="ADAL" clId="{B3738864-6D65-4AD3-B42F-989CC9DAA86D}" dt="2022-01-27T12:52:55.929" v="7820" actId="207"/>
          <ac:spMkLst>
            <pc:docMk/>
            <pc:sldMk cId="5308121" sldId="550"/>
            <ac:spMk id="26" creationId="{EF37776A-3C99-484E-808C-D7E3B1CD5E69}"/>
          </ac:spMkLst>
        </pc:spChg>
        <pc:spChg chg="add mod ord">
          <ac:chgData name="Davide Fioriti" userId="b1d8aac8-6f0d-41cb-b4f1-51c2e0de7d53" providerId="ADAL" clId="{B3738864-6D65-4AD3-B42F-989CC9DAA86D}" dt="2022-01-27T09:35:02.019" v="5896" actId="1037"/>
          <ac:spMkLst>
            <pc:docMk/>
            <pc:sldMk cId="5308121" sldId="550"/>
            <ac:spMk id="27" creationId="{62047758-59D5-431B-BB00-98CAB33AD71C}"/>
          </ac:spMkLst>
        </pc:spChg>
        <pc:spChg chg="add mod">
          <ac:chgData name="Davide Fioriti" userId="b1d8aac8-6f0d-41cb-b4f1-51c2e0de7d53" providerId="ADAL" clId="{B3738864-6D65-4AD3-B42F-989CC9DAA86D}" dt="2022-01-27T09:35:02.019" v="5896" actId="1037"/>
          <ac:spMkLst>
            <pc:docMk/>
            <pc:sldMk cId="5308121" sldId="550"/>
            <ac:spMk id="30" creationId="{4765D66D-8C49-4B26-B31D-C038E137DB31}"/>
          </ac:spMkLst>
        </pc:spChg>
        <pc:spChg chg="add mod">
          <ac:chgData name="Davide Fioriti" userId="b1d8aac8-6f0d-41cb-b4f1-51c2e0de7d53" providerId="ADAL" clId="{B3738864-6D65-4AD3-B42F-989CC9DAA86D}" dt="2022-01-27T13:34:07.794" v="8844" actId="1038"/>
          <ac:spMkLst>
            <pc:docMk/>
            <pc:sldMk cId="5308121" sldId="550"/>
            <ac:spMk id="31" creationId="{30D693CB-03D9-47A8-82D5-61CDDCE5CC70}"/>
          </ac:spMkLst>
        </pc:spChg>
        <pc:picChg chg="add mod modCrop">
          <ac:chgData name="Davide Fioriti" userId="b1d8aac8-6f0d-41cb-b4f1-51c2e0de7d53" providerId="ADAL" clId="{B3738864-6D65-4AD3-B42F-989CC9DAA86D}" dt="2022-01-27T13:33:25.210" v="8823" actId="1076"/>
          <ac:picMkLst>
            <pc:docMk/>
            <pc:sldMk cId="5308121" sldId="550"/>
            <ac:picMk id="3" creationId="{39B8AC52-30F6-4E09-B75D-6B326EA330D0}"/>
          </ac:picMkLst>
        </pc:picChg>
        <pc:picChg chg="mod">
          <ac:chgData name="Davide Fioriti" userId="b1d8aac8-6f0d-41cb-b4f1-51c2e0de7d53" providerId="ADAL" clId="{B3738864-6D65-4AD3-B42F-989CC9DAA86D}" dt="2022-01-27T09:35:18.146" v="5906" actId="1038"/>
          <ac:picMkLst>
            <pc:docMk/>
            <pc:sldMk cId="5308121" sldId="550"/>
            <ac:picMk id="5" creationId="{DFD92FD2-73ED-40A8-9C68-98EF42954361}"/>
          </ac:picMkLst>
        </pc:picChg>
        <pc:picChg chg="add del mod">
          <ac:chgData name="Davide Fioriti" userId="b1d8aac8-6f0d-41cb-b4f1-51c2e0de7d53" providerId="ADAL" clId="{B3738864-6D65-4AD3-B42F-989CC9DAA86D}" dt="2022-01-27T00:38:59.751" v="4771" actId="478"/>
          <ac:picMkLst>
            <pc:docMk/>
            <pc:sldMk cId="5308121" sldId="550"/>
            <ac:picMk id="7" creationId="{EBC47C81-3B4E-4F9F-B2B0-B1EE66FEDEDB}"/>
          </ac:picMkLst>
        </pc:picChg>
        <pc:picChg chg="add del mod">
          <ac:chgData name="Davide Fioriti" userId="b1d8aac8-6f0d-41cb-b4f1-51c2e0de7d53" providerId="ADAL" clId="{B3738864-6D65-4AD3-B42F-989CC9DAA86D}" dt="2022-01-27T08:16:16.557" v="5344" actId="478"/>
          <ac:picMkLst>
            <pc:docMk/>
            <pc:sldMk cId="5308121" sldId="550"/>
            <ac:picMk id="8" creationId="{9610F98B-6887-44D5-8B34-ED976253DEEC}"/>
          </ac:picMkLst>
        </pc:picChg>
        <pc:picChg chg="add del mod modCrop">
          <ac:chgData name="Davide Fioriti" userId="b1d8aac8-6f0d-41cb-b4f1-51c2e0de7d53" providerId="ADAL" clId="{B3738864-6D65-4AD3-B42F-989CC9DAA86D}" dt="2022-01-27T00:52:09.462" v="4893" actId="478"/>
          <ac:picMkLst>
            <pc:docMk/>
            <pc:sldMk cId="5308121" sldId="550"/>
            <ac:picMk id="13" creationId="{6B1B4836-AABA-4437-B098-170CD644CD7F}"/>
          </ac:picMkLst>
        </pc:picChg>
        <pc:picChg chg="add del mod">
          <ac:chgData name="Davide Fioriti" userId="b1d8aac8-6f0d-41cb-b4f1-51c2e0de7d53" providerId="ADAL" clId="{B3738864-6D65-4AD3-B42F-989CC9DAA86D}" dt="2022-01-27T08:16:15.303" v="5343" actId="478"/>
          <ac:picMkLst>
            <pc:docMk/>
            <pc:sldMk cId="5308121" sldId="550"/>
            <ac:picMk id="15" creationId="{CA8A191D-63C3-4D6B-AFA1-7E0DC8531100}"/>
          </ac:picMkLst>
        </pc:picChg>
        <pc:picChg chg="add mod modCrop">
          <ac:chgData name="Davide Fioriti" userId="b1d8aac8-6f0d-41cb-b4f1-51c2e0de7d53" providerId="ADAL" clId="{B3738864-6D65-4AD3-B42F-989CC9DAA86D}" dt="2022-01-27T13:33:16.457" v="8821" actId="1076"/>
          <ac:picMkLst>
            <pc:docMk/>
            <pc:sldMk cId="5308121" sldId="550"/>
            <ac:picMk id="19" creationId="{008E1C53-6A2F-47FB-BCE9-CB18E3301E18}"/>
          </ac:picMkLst>
        </pc:picChg>
        <pc:picChg chg="add mod modCrop">
          <ac:chgData name="Davide Fioriti" userId="b1d8aac8-6f0d-41cb-b4f1-51c2e0de7d53" providerId="ADAL" clId="{B3738864-6D65-4AD3-B42F-989CC9DAA86D}" dt="2022-01-27T09:35:02.019" v="5896" actId="1037"/>
          <ac:picMkLst>
            <pc:docMk/>
            <pc:sldMk cId="5308121" sldId="550"/>
            <ac:picMk id="20" creationId="{3A48A601-816A-400E-9260-DE0C45167764}"/>
          </ac:picMkLst>
        </pc:picChg>
        <pc:picChg chg="add mod">
          <ac:chgData name="Davide Fioriti" userId="b1d8aac8-6f0d-41cb-b4f1-51c2e0de7d53" providerId="ADAL" clId="{B3738864-6D65-4AD3-B42F-989CC9DAA86D}" dt="2022-01-27T00:56:00.544" v="5020" actId="571"/>
          <ac:picMkLst>
            <pc:docMk/>
            <pc:sldMk cId="5308121" sldId="550"/>
            <ac:picMk id="20" creationId="{D2889AE1-E80C-4AC6-B0C5-2C4583F8C5B3}"/>
          </ac:picMkLst>
        </pc:picChg>
        <pc:picChg chg="add mod modCrop">
          <ac:chgData name="Davide Fioriti" userId="b1d8aac8-6f0d-41cb-b4f1-51c2e0de7d53" providerId="ADAL" clId="{B3738864-6D65-4AD3-B42F-989CC9DAA86D}" dt="2022-01-27T09:35:02.019" v="5896" actId="1037"/>
          <ac:picMkLst>
            <pc:docMk/>
            <pc:sldMk cId="5308121" sldId="550"/>
            <ac:picMk id="24" creationId="{9C9C3CB1-D389-4B4F-81EA-F655007C4616}"/>
          </ac:picMkLst>
        </pc:picChg>
        <pc:picChg chg="add mod modCrop">
          <ac:chgData name="Davide Fioriti" userId="b1d8aac8-6f0d-41cb-b4f1-51c2e0de7d53" providerId="ADAL" clId="{B3738864-6D65-4AD3-B42F-989CC9DAA86D}" dt="2022-01-27T09:35:02.019" v="5896" actId="1037"/>
          <ac:picMkLst>
            <pc:docMk/>
            <pc:sldMk cId="5308121" sldId="550"/>
            <ac:picMk id="29" creationId="{8F2AB1B0-F926-4547-BC3C-2569056800F3}"/>
          </ac:picMkLst>
        </pc:picChg>
      </pc:sldChg>
      <pc:sldChg chg="addSp delSp modSp mod modClrScheme delAnim modAnim chgLayout">
        <pc:chgData name="Davide Fioriti" userId="b1d8aac8-6f0d-41cb-b4f1-51c2e0de7d53" providerId="ADAL" clId="{B3738864-6D65-4AD3-B42F-989CC9DAA86D}" dt="2022-01-27T10:51:21.793" v="6130" actId="478"/>
        <pc:sldMkLst>
          <pc:docMk/>
          <pc:sldMk cId="2930094385" sldId="551"/>
        </pc:sldMkLst>
        <pc:spChg chg="mod ord">
          <ac:chgData name="Davide Fioriti" userId="b1d8aac8-6f0d-41cb-b4f1-51c2e0de7d53" providerId="ADAL" clId="{B3738864-6D65-4AD3-B42F-989CC9DAA86D}" dt="2022-01-27T10:10:48.055" v="5987" actId="700"/>
          <ac:spMkLst>
            <pc:docMk/>
            <pc:sldMk cId="2930094385" sldId="551"/>
            <ac:spMk id="2" creationId="{762BAF99-FFC1-466E-9F85-63E8D1054352}"/>
          </ac:spMkLst>
        </pc:spChg>
        <pc:spChg chg="mod">
          <ac:chgData name="Davide Fioriti" userId="b1d8aac8-6f0d-41cb-b4f1-51c2e0de7d53" providerId="ADAL" clId="{B3738864-6D65-4AD3-B42F-989CC9DAA86D}" dt="2022-01-27T10:50:27.411" v="6100" actId="1035"/>
          <ac:spMkLst>
            <pc:docMk/>
            <pc:sldMk cId="2930094385" sldId="551"/>
            <ac:spMk id="3" creationId="{D3F35066-88B8-4EAA-BDE9-041DAAF0CE39}"/>
          </ac:spMkLst>
        </pc:spChg>
        <pc:spChg chg="del mod">
          <ac:chgData name="Davide Fioriti" userId="b1d8aac8-6f0d-41cb-b4f1-51c2e0de7d53" providerId="ADAL" clId="{B3738864-6D65-4AD3-B42F-989CC9DAA86D}" dt="2022-01-27T10:51:20.385" v="6129" actId="478"/>
          <ac:spMkLst>
            <pc:docMk/>
            <pc:sldMk cId="2930094385" sldId="551"/>
            <ac:spMk id="4" creationId="{50486B65-52CA-488B-92C9-309D62B0BB37}"/>
          </ac:spMkLst>
        </pc:spChg>
        <pc:spChg chg="add del mod ord">
          <ac:chgData name="Davide Fioriti" userId="b1d8aac8-6f0d-41cb-b4f1-51c2e0de7d53" providerId="ADAL" clId="{B3738864-6D65-4AD3-B42F-989CC9DAA86D}" dt="2022-01-27T10:10:48.055" v="5987" actId="700"/>
          <ac:spMkLst>
            <pc:docMk/>
            <pc:sldMk cId="2930094385" sldId="551"/>
            <ac:spMk id="5" creationId="{82C5752A-5C38-404E-B99E-5521B0896D0C}"/>
          </ac:spMkLst>
        </pc:spChg>
        <pc:spChg chg="mod">
          <ac:chgData name="Davide Fioriti" userId="b1d8aac8-6f0d-41cb-b4f1-51c2e0de7d53" providerId="ADAL" clId="{B3738864-6D65-4AD3-B42F-989CC9DAA86D}" dt="2022-01-27T10:50:19.650" v="6079" actId="1036"/>
          <ac:spMkLst>
            <pc:docMk/>
            <pc:sldMk cId="2930094385" sldId="551"/>
            <ac:spMk id="29" creationId="{F75F3DF4-C661-43F0-8AC0-02EA85CFC705}"/>
          </ac:spMkLst>
        </pc:spChg>
        <pc:spChg chg="del mod">
          <ac:chgData name="Davide Fioriti" userId="b1d8aac8-6f0d-41cb-b4f1-51c2e0de7d53" providerId="ADAL" clId="{B3738864-6D65-4AD3-B42F-989CC9DAA86D}" dt="2022-01-27T10:51:20.385" v="6129" actId="478"/>
          <ac:spMkLst>
            <pc:docMk/>
            <pc:sldMk cId="2930094385" sldId="551"/>
            <ac:spMk id="31" creationId="{1B344F10-5A0E-4DB9-AC97-B86D69353756}"/>
          </ac:spMkLst>
        </pc:spChg>
        <pc:spChg chg="del mod">
          <ac:chgData name="Davide Fioriti" userId="b1d8aac8-6f0d-41cb-b4f1-51c2e0de7d53" providerId="ADAL" clId="{B3738864-6D65-4AD3-B42F-989CC9DAA86D}" dt="2022-01-27T10:51:20.385" v="6129" actId="478"/>
          <ac:spMkLst>
            <pc:docMk/>
            <pc:sldMk cId="2930094385" sldId="551"/>
            <ac:spMk id="33" creationId="{93DF160E-31CE-430D-B8FD-B2BC695BBCF3}"/>
          </ac:spMkLst>
        </pc:spChg>
        <pc:spChg chg="mod">
          <ac:chgData name="Davide Fioriti" userId="b1d8aac8-6f0d-41cb-b4f1-51c2e0de7d53" providerId="ADAL" clId="{B3738864-6D65-4AD3-B42F-989CC9DAA86D}" dt="2022-01-27T10:50:33.634" v="6121" actId="1036"/>
          <ac:spMkLst>
            <pc:docMk/>
            <pc:sldMk cId="2930094385" sldId="551"/>
            <ac:spMk id="36" creationId="{D2C592A3-1E7E-492B-A2A6-20F978CC96D0}"/>
          </ac:spMkLst>
        </pc:spChg>
        <pc:spChg chg="del mod">
          <ac:chgData name="Davide Fioriti" userId="b1d8aac8-6f0d-41cb-b4f1-51c2e0de7d53" providerId="ADAL" clId="{B3738864-6D65-4AD3-B42F-989CC9DAA86D}" dt="2022-01-27T10:51:20.385" v="6129" actId="478"/>
          <ac:spMkLst>
            <pc:docMk/>
            <pc:sldMk cId="2930094385" sldId="551"/>
            <ac:spMk id="39" creationId="{21AAC197-0373-4E34-B54D-B8A1D9DCE50F}"/>
          </ac:spMkLst>
        </pc:spChg>
        <pc:spChg chg="del mod">
          <ac:chgData name="Davide Fioriti" userId="b1d8aac8-6f0d-41cb-b4f1-51c2e0de7d53" providerId="ADAL" clId="{B3738864-6D65-4AD3-B42F-989CC9DAA86D}" dt="2022-01-27T10:51:21.793" v="6130" actId="478"/>
          <ac:spMkLst>
            <pc:docMk/>
            <pc:sldMk cId="2930094385" sldId="551"/>
            <ac:spMk id="40" creationId="{33E4E01F-7879-47C2-AA5D-5305F7D7ADF1}"/>
          </ac:spMkLst>
        </pc:spChg>
        <pc:spChg chg="del mod">
          <ac:chgData name="Davide Fioriti" userId="b1d8aac8-6f0d-41cb-b4f1-51c2e0de7d53" providerId="ADAL" clId="{B3738864-6D65-4AD3-B42F-989CC9DAA86D}" dt="2022-01-27T10:51:21.793" v="6130" actId="478"/>
          <ac:spMkLst>
            <pc:docMk/>
            <pc:sldMk cId="2930094385" sldId="551"/>
            <ac:spMk id="42" creationId="{9BAD80F5-7D7E-49C7-B065-C44D84FA02E7}"/>
          </ac:spMkLst>
        </pc:spChg>
        <pc:spChg chg="del mod">
          <ac:chgData name="Davide Fioriti" userId="b1d8aac8-6f0d-41cb-b4f1-51c2e0de7d53" providerId="ADAL" clId="{B3738864-6D65-4AD3-B42F-989CC9DAA86D}" dt="2022-01-27T10:51:21.793" v="6130" actId="478"/>
          <ac:spMkLst>
            <pc:docMk/>
            <pc:sldMk cId="2930094385" sldId="551"/>
            <ac:spMk id="43" creationId="{7BEB81B5-C01D-4735-8D9A-75E0EF3192F8}"/>
          </ac:spMkLst>
        </pc:spChg>
        <pc:spChg chg="del mod">
          <ac:chgData name="Davide Fioriti" userId="b1d8aac8-6f0d-41cb-b4f1-51c2e0de7d53" providerId="ADAL" clId="{B3738864-6D65-4AD3-B42F-989CC9DAA86D}" dt="2022-01-27T10:51:21.793" v="6130" actId="478"/>
          <ac:spMkLst>
            <pc:docMk/>
            <pc:sldMk cId="2930094385" sldId="551"/>
            <ac:spMk id="44" creationId="{579E00E4-69F9-43F8-871F-435718FCF242}"/>
          </ac:spMkLst>
        </pc:spChg>
        <pc:spChg chg="del mod">
          <ac:chgData name="Davide Fioriti" userId="b1d8aac8-6f0d-41cb-b4f1-51c2e0de7d53" providerId="ADAL" clId="{B3738864-6D65-4AD3-B42F-989CC9DAA86D}" dt="2022-01-27T10:51:21.793" v="6130" actId="478"/>
          <ac:spMkLst>
            <pc:docMk/>
            <pc:sldMk cId="2930094385" sldId="551"/>
            <ac:spMk id="45" creationId="{B483A531-B1C5-4538-8541-394D6B7B4272}"/>
          </ac:spMkLst>
        </pc:spChg>
        <pc:spChg chg="del mod">
          <ac:chgData name="Davide Fioriti" userId="b1d8aac8-6f0d-41cb-b4f1-51c2e0de7d53" providerId="ADAL" clId="{B3738864-6D65-4AD3-B42F-989CC9DAA86D}" dt="2022-01-27T10:51:21.793" v="6130" actId="478"/>
          <ac:spMkLst>
            <pc:docMk/>
            <pc:sldMk cId="2930094385" sldId="551"/>
            <ac:spMk id="46" creationId="{13F9C28F-EE81-44A1-980D-BFBDEC7357B0}"/>
          </ac:spMkLst>
        </pc:spChg>
        <pc:spChg chg="del mod">
          <ac:chgData name="Davide Fioriti" userId="b1d8aac8-6f0d-41cb-b4f1-51c2e0de7d53" providerId="ADAL" clId="{B3738864-6D65-4AD3-B42F-989CC9DAA86D}" dt="2022-01-27T10:51:21.793" v="6130" actId="478"/>
          <ac:spMkLst>
            <pc:docMk/>
            <pc:sldMk cId="2930094385" sldId="551"/>
            <ac:spMk id="47" creationId="{2B56E912-03A3-4D43-A91A-D227ADE8BC50}"/>
          </ac:spMkLst>
        </pc:spChg>
        <pc:spChg chg="del mod">
          <ac:chgData name="Davide Fioriti" userId="b1d8aac8-6f0d-41cb-b4f1-51c2e0de7d53" providerId="ADAL" clId="{B3738864-6D65-4AD3-B42F-989CC9DAA86D}" dt="2022-01-27T10:51:21.793" v="6130" actId="478"/>
          <ac:spMkLst>
            <pc:docMk/>
            <pc:sldMk cId="2930094385" sldId="551"/>
            <ac:spMk id="48" creationId="{CAE54DF0-9176-434E-B64F-B27557AB2350}"/>
          </ac:spMkLst>
        </pc:spChg>
        <pc:spChg chg="del mod">
          <ac:chgData name="Davide Fioriti" userId="b1d8aac8-6f0d-41cb-b4f1-51c2e0de7d53" providerId="ADAL" clId="{B3738864-6D65-4AD3-B42F-989CC9DAA86D}" dt="2022-01-27T10:51:21.793" v="6130" actId="478"/>
          <ac:spMkLst>
            <pc:docMk/>
            <pc:sldMk cId="2930094385" sldId="551"/>
            <ac:spMk id="49" creationId="{6D463B1E-94A6-4474-943E-57C3F71EABF9}"/>
          </ac:spMkLst>
        </pc:spChg>
        <pc:spChg chg="del mod">
          <ac:chgData name="Davide Fioriti" userId="b1d8aac8-6f0d-41cb-b4f1-51c2e0de7d53" providerId="ADAL" clId="{B3738864-6D65-4AD3-B42F-989CC9DAA86D}" dt="2022-01-27T10:51:21.793" v="6130" actId="478"/>
          <ac:spMkLst>
            <pc:docMk/>
            <pc:sldMk cId="2930094385" sldId="551"/>
            <ac:spMk id="50" creationId="{CEA51919-9181-42AE-80D9-713DCB22F3A1}"/>
          </ac:spMkLst>
        </pc:spChg>
        <pc:spChg chg="add del mod">
          <ac:chgData name="Davide Fioriti" userId="b1d8aac8-6f0d-41cb-b4f1-51c2e0de7d53" providerId="ADAL" clId="{B3738864-6D65-4AD3-B42F-989CC9DAA86D}" dt="2022-01-27T10:50:12.905" v="6068" actId="1076"/>
          <ac:spMkLst>
            <pc:docMk/>
            <pc:sldMk cId="2930094385" sldId="551"/>
            <ac:spMk id="55" creationId="{5A8B6456-C8EC-4985-A054-5F75749B90C9}"/>
          </ac:spMkLst>
        </pc:spChg>
        <pc:spChg chg="del">
          <ac:chgData name="Davide Fioriti" userId="b1d8aac8-6f0d-41cb-b4f1-51c2e0de7d53" providerId="ADAL" clId="{B3738864-6D65-4AD3-B42F-989CC9DAA86D}" dt="2022-01-27T10:50:10.148" v="6066" actId="478"/>
          <ac:spMkLst>
            <pc:docMk/>
            <pc:sldMk cId="2930094385" sldId="551"/>
            <ac:spMk id="56" creationId="{D934E01F-2846-49DA-B6DD-A8D6695516B0}"/>
          </ac:spMkLst>
        </pc:spChg>
        <pc:picChg chg="del mod">
          <ac:chgData name="Davide Fioriti" userId="b1d8aac8-6f0d-41cb-b4f1-51c2e0de7d53" providerId="ADAL" clId="{B3738864-6D65-4AD3-B42F-989CC9DAA86D}" dt="2022-01-27T10:51:20.385" v="6129" actId="478"/>
          <ac:picMkLst>
            <pc:docMk/>
            <pc:sldMk cId="2930094385" sldId="551"/>
            <ac:picMk id="34" creationId="{BC103D9D-CF53-4547-887D-5ADBDBC77DCD}"/>
          </ac:picMkLst>
        </pc:picChg>
        <pc:cxnChg chg="del mod">
          <ac:chgData name="Davide Fioriti" userId="b1d8aac8-6f0d-41cb-b4f1-51c2e0de7d53" providerId="ADAL" clId="{B3738864-6D65-4AD3-B42F-989CC9DAA86D}" dt="2022-01-27T10:51:21.793" v="6130" actId="478"/>
          <ac:cxnSpMkLst>
            <pc:docMk/>
            <pc:sldMk cId="2930094385" sldId="551"/>
            <ac:cxnSpMk id="51" creationId="{B209123A-30B7-46E6-8E74-6E1B1FF2BCCB}"/>
          </ac:cxnSpMkLst>
        </pc:cxnChg>
        <pc:cxnChg chg="del mod">
          <ac:chgData name="Davide Fioriti" userId="b1d8aac8-6f0d-41cb-b4f1-51c2e0de7d53" providerId="ADAL" clId="{B3738864-6D65-4AD3-B42F-989CC9DAA86D}" dt="2022-01-27T10:51:21.793" v="6130" actId="478"/>
          <ac:cxnSpMkLst>
            <pc:docMk/>
            <pc:sldMk cId="2930094385" sldId="551"/>
            <ac:cxnSpMk id="52" creationId="{E08D2D34-58C1-4F91-9EF6-F198419E3469}"/>
          </ac:cxnSpMkLst>
        </pc:cxnChg>
        <pc:cxnChg chg="del mod">
          <ac:chgData name="Davide Fioriti" userId="b1d8aac8-6f0d-41cb-b4f1-51c2e0de7d53" providerId="ADAL" clId="{B3738864-6D65-4AD3-B42F-989CC9DAA86D}" dt="2022-01-27T10:51:21.793" v="6130" actId="478"/>
          <ac:cxnSpMkLst>
            <pc:docMk/>
            <pc:sldMk cId="2930094385" sldId="551"/>
            <ac:cxnSpMk id="53" creationId="{CD677FCA-B8BE-434C-BB81-0DD7D90A828A}"/>
          </ac:cxnSpMkLst>
        </pc:cxnChg>
        <pc:cxnChg chg="del mod">
          <ac:chgData name="Davide Fioriti" userId="b1d8aac8-6f0d-41cb-b4f1-51c2e0de7d53" providerId="ADAL" clId="{B3738864-6D65-4AD3-B42F-989CC9DAA86D}" dt="2022-01-27T10:51:21.793" v="6130" actId="478"/>
          <ac:cxnSpMkLst>
            <pc:docMk/>
            <pc:sldMk cId="2930094385" sldId="551"/>
            <ac:cxnSpMk id="54" creationId="{D8243D5E-AD50-443B-A4E5-FC0DD47C7813}"/>
          </ac:cxnSpMkLst>
        </pc:cxnChg>
      </pc:sldChg>
      <pc:sldChg chg="addSp delSp modSp mod delAnim modAnim">
        <pc:chgData name="Davide Fioriti" userId="b1d8aac8-6f0d-41cb-b4f1-51c2e0de7d53" providerId="ADAL" clId="{B3738864-6D65-4AD3-B42F-989CC9DAA86D}" dt="2022-01-26T19:38:28.447" v="4094" actId="478"/>
        <pc:sldMkLst>
          <pc:docMk/>
          <pc:sldMk cId="1789173156" sldId="552"/>
        </pc:sldMkLst>
        <pc:spChg chg="mod">
          <ac:chgData name="Davide Fioriti" userId="b1d8aac8-6f0d-41cb-b4f1-51c2e0de7d53" providerId="ADAL" clId="{B3738864-6D65-4AD3-B42F-989CC9DAA86D}" dt="2022-01-25T23:35:27.829" v="965" actId="20577"/>
          <ac:spMkLst>
            <pc:docMk/>
            <pc:sldMk cId="1789173156" sldId="552"/>
            <ac:spMk id="3" creationId="{359F9C1F-28DC-443F-8A7F-D205B5622B9D}"/>
          </ac:spMkLst>
        </pc:spChg>
        <pc:spChg chg="del">
          <ac:chgData name="Davide Fioriti" userId="b1d8aac8-6f0d-41cb-b4f1-51c2e0de7d53" providerId="ADAL" clId="{B3738864-6D65-4AD3-B42F-989CC9DAA86D}" dt="2022-01-25T23:07:44.587" v="709" actId="478"/>
          <ac:spMkLst>
            <pc:docMk/>
            <pc:sldMk cId="1789173156" sldId="552"/>
            <ac:spMk id="5" creationId="{CB1A9CA1-E90D-4168-B73F-965251C77874}"/>
          </ac:spMkLst>
        </pc:spChg>
        <pc:spChg chg="del mod">
          <ac:chgData name="Davide Fioriti" userId="b1d8aac8-6f0d-41cb-b4f1-51c2e0de7d53" providerId="ADAL" clId="{B3738864-6D65-4AD3-B42F-989CC9DAA86D}" dt="2022-01-25T23:07:48.079" v="714" actId="478"/>
          <ac:spMkLst>
            <pc:docMk/>
            <pc:sldMk cId="1789173156" sldId="552"/>
            <ac:spMk id="6" creationId="{8E70F5E5-5A24-4806-AECE-9423BCA4EB9E}"/>
          </ac:spMkLst>
        </pc:spChg>
        <pc:spChg chg="del">
          <ac:chgData name="Davide Fioriti" userId="b1d8aac8-6f0d-41cb-b4f1-51c2e0de7d53" providerId="ADAL" clId="{B3738864-6D65-4AD3-B42F-989CC9DAA86D}" dt="2022-01-25T23:07:45.838" v="711" actId="478"/>
          <ac:spMkLst>
            <pc:docMk/>
            <pc:sldMk cId="1789173156" sldId="552"/>
            <ac:spMk id="8" creationId="{5DFC89BC-5990-44AB-9AE3-1C4B217843B3}"/>
          </ac:spMkLst>
        </pc:spChg>
        <pc:spChg chg="del">
          <ac:chgData name="Davide Fioriti" userId="b1d8aac8-6f0d-41cb-b4f1-51c2e0de7d53" providerId="ADAL" clId="{B3738864-6D65-4AD3-B42F-989CC9DAA86D}" dt="2022-01-25T23:08:09.715" v="716" actId="478"/>
          <ac:spMkLst>
            <pc:docMk/>
            <pc:sldMk cId="1789173156" sldId="552"/>
            <ac:spMk id="9" creationId="{71EE2825-38D3-42D2-A17A-8521BD0EB721}"/>
          </ac:spMkLst>
        </pc:spChg>
        <pc:spChg chg="del">
          <ac:chgData name="Davide Fioriti" userId="b1d8aac8-6f0d-41cb-b4f1-51c2e0de7d53" providerId="ADAL" clId="{B3738864-6D65-4AD3-B42F-989CC9DAA86D}" dt="2022-01-25T23:07:45.435" v="710" actId="478"/>
          <ac:spMkLst>
            <pc:docMk/>
            <pc:sldMk cId="1789173156" sldId="552"/>
            <ac:spMk id="10" creationId="{1D4A4C3D-FF58-4FB0-BF77-501D57AB1519}"/>
          </ac:spMkLst>
        </pc:spChg>
        <pc:spChg chg="del">
          <ac:chgData name="Davide Fioriti" userId="b1d8aac8-6f0d-41cb-b4f1-51c2e0de7d53" providerId="ADAL" clId="{B3738864-6D65-4AD3-B42F-989CC9DAA86D}" dt="2022-01-25T23:07:46.697" v="712" actId="478"/>
          <ac:spMkLst>
            <pc:docMk/>
            <pc:sldMk cId="1789173156" sldId="552"/>
            <ac:spMk id="11" creationId="{9A420459-F9AE-40B1-9CC8-63AE02E402DF}"/>
          </ac:spMkLst>
        </pc:spChg>
        <pc:spChg chg="del mod">
          <ac:chgData name="Davide Fioriti" userId="b1d8aac8-6f0d-41cb-b4f1-51c2e0de7d53" providerId="ADAL" clId="{B3738864-6D65-4AD3-B42F-989CC9DAA86D}" dt="2022-01-25T23:57:14.178" v="1209" actId="478"/>
          <ac:spMkLst>
            <pc:docMk/>
            <pc:sldMk cId="1789173156" sldId="552"/>
            <ac:spMk id="14" creationId="{923D8B85-EAA6-43B9-A80E-C9DE714F3366}"/>
          </ac:spMkLst>
        </pc:spChg>
        <pc:spChg chg="add del">
          <ac:chgData name="Davide Fioriti" userId="b1d8aac8-6f0d-41cb-b4f1-51c2e0de7d53" providerId="ADAL" clId="{B3738864-6D65-4AD3-B42F-989CC9DAA86D}" dt="2022-01-25T23:08:27.932" v="719" actId="478"/>
          <ac:spMkLst>
            <pc:docMk/>
            <pc:sldMk cId="1789173156" sldId="552"/>
            <ac:spMk id="15" creationId="{C94D0C60-352C-4F6C-A37A-C4E73C814D42}"/>
          </ac:spMkLst>
        </pc:spChg>
        <pc:spChg chg="add del mod">
          <ac:chgData name="Davide Fioriti" userId="b1d8aac8-6f0d-41cb-b4f1-51c2e0de7d53" providerId="ADAL" clId="{B3738864-6D65-4AD3-B42F-989CC9DAA86D}" dt="2022-01-26T00:05:47.051" v="1246" actId="478"/>
          <ac:spMkLst>
            <pc:docMk/>
            <pc:sldMk cId="1789173156" sldId="552"/>
            <ac:spMk id="16" creationId="{82FEF6BE-EEF9-4DD4-83E6-E8AD3873C2FF}"/>
          </ac:spMkLst>
        </pc:spChg>
        <pc:spChg chg="mod">
          <ac:chgData name="Davide Fioriti" userId="b1d8aac8-6f0d-41cb-b4f1-51c2e0de7d53" providerId="ADAL" clId="{B3738864-6D65-4AD3-B42F-989CC9DAA86D}" dt="2022-01-25T23:36:35.289" v="969" actId="18245"/>
          <ac:spMkLst>
            <pc:docMk/>
            <pc:sldMk cId="1789173156" sldId="552"/>
            <ac:spMk id="21" creationId="{CF1DF0D4-32D8-4131-BA39-38AEB796435F}"/>
          </ac:spMkLst>
        </pc:spChg>
        <pc:spChg chg="del mod">
          <ac:chgData name="Davide Fioriti" userId="b1d8aac8-6f0d-41cb-b4f1-51c2e0de7d53" providerId="ADAL" clId="{B3738864-6D65-4AD3-B42F-989CC9DAA86D}" dt="2022-01-25T23:36:40.440" v="972" actId="478"/>
          <ac:spMkLst>
            <pc:docMk/>
            <pc:sldMk cId="1789173156" sldId="552"/>
            <ac:spMk id="22" creationId="{91A64825-6C50-41D5-9178-84C2991D6F7E}"/>
          </ac:spMkLst>
        </pc:spChg>
        <pc:spChg chg="mod">
          <ac:chgData name="Davide Fioriti" userId="b1d8aac8-6f0d-41cb-b4f1-51c2e0de7d53" providerId="ADAL" clId="{B3738864-6D65-4AD3-B42F-989CC9DAA86D}" dt="2022-01-25T23:36:35.289" v="969" actId="18245"/>
          <ac:spMkLst>
            <pc:docMk/>
            <pc:sldMk cId="1789173156" sldId="552"/>
            <ac:spMk id="23" creationId="{8838BC0C-8AB6-42F2-8379-9BE754ED73CA}"/>
          </ac:spMkLst>
        </pc:spChg>
        <pc:spChg chg="del mod">
          <ac:chgData name="Davide Fioriti" userId="b1d8aac8-6f0d-41cb-b4f1-51c2e0de7d53" providerId="ADAL" clId="{B3738864-6D65-4AD3-B42F-989CC9DAA86D}" dt="2022-01-25T23:36:39.124" v="971" actId="478"/>
          <ac:spMkLst>
            <pc:docMk/>
            <pc:sldMk cId="1789173156" sldId="552"/>
            <ac:spMk id="24" creationId="{91CC17E3-D993-436F-BC87-4896CF352869}"/>
          </ac:spMkLst>
        </pc:spChg>
        <pc:spChg chg="mod">
          <ac:chgData name="Davide Fioriti" userId="b1d8aac8-6f0d-41cb-b4f1-51c2e0de7d53" providerId="ADAL" clId="{B3738864-6D65-4AD3-B42F-989CC9DAA86D}" dt="2022-01-25T23:36:35.289" v="969" actId="18245"/>
          <ac:spMkLst>
            <pc:docMk/>
            <pc:sldMk cId="1789173156" sldId="552"/>
            <ac:spMk id="25" creationId="{12C751F8-4E71-4100-AF67-DCA234F33DB2}"/>
          </ac:spMkLst>
        </pc:spChg>
        <pc:spChg chg="del mod">
          <ac:chgData name="Davide Fioriti" userId="b1d8aac8-6f0d-41cb-b4f1-51c2e0de7d53" providerId="ADAL" clId="{B3738864-6D65-4AD3-B42F-989CC9DAA86D}" dt="2022-01-25T23:36:37.396" v="970" actId="478"/>
          <ac:spMkLst>
            <pc:docMk/>
            <pc:sldMk cId="1789173156" sldId="552"/>
            <ac:spMk id="26" creationId="{612E9255-13E3-4398-BFDB-A439A9AA45BA}"/>
          </ac:spMkLst>
        </pc:spChg>
        <pc:spChg chg="mod">
          <ac:chgData name="Davide Fioriti" userId="b1d8aac8-6f0d-41cb-b4f1-51c2e0de7d53" providerId="ADAL" clId="{B3738864-6D65-4AD3-B42F-989CC9DAA86D}" dt="2022-01-25T23:36:35.289" v="969" actId="18245"/>
          <ac:spMkLst>
            <pc:docMk/>
            <pc:sldMk cId="1789173156" sldId="552"/>
            <ac:spMk id="27" creationId="{4120A70C-716A-4829-BC04-DBC6C441387E}"/>
          </ac:spMkLst>
        </pc:spChg>
        <pc:spChg chg="del mod topLvl">
          <ac:chgData name="Davide Fioriti" userId="b1d8aac8-6f0d-41cb-b4f1-51c2e0de7d53" providerId="ADAL" clId="{B3738864-6D65-4AD3-B42F-989CC9DAA86D}" dt="2022-01-25T23:39:10.798" v="1005" actId="478"/>
          <ac:spMkLst>
            <pc:docMk/>
            <pc:sldMk cId="1789173156" sldId="552"/>
            <ac:spMk id="30" creationId="{1F1C6899-2F75-4D99-BCD7-77A747528263}"/>
          </ac:spMkLst>
        </pc:spChg>
        <pc:spChg chg="del mod">
          <ac:chgData name="Davide Fioriti" userId="b1d8aac8-6f0d-41cb-b4f1-51c2e0de7d53" providerId="ADAL" clId="{B3738864-6D65-4AD3-B42F-989CC9DAA86D}" dt="2022-01-25T23:37:41.200" v="987" actId="478"/>
          <ac:spMkLst>
            <pc:docMk/>
            <pc:sldMk cId="1789173156" sldId="552"/>
            <ac:spMk id="31" creationId="{01AA110E-B6BB-4997-9B85-5BFB1AA984CB}"/>
          </ac:spMkLst>
        </pc:spChg>
        <pc:spChg chg="del mod topLvl">
          <ac:chgData name="Davide Fioriti" userId="b1d8aac8-6f0d-41cb-b4f1-51c2e0de7d53" providerId="ADAL" clId="{B3738864-6D65-4AD3-B42F-989CC9DAA86D}" dt="2022-01-25T23:37:57.323" v="991" actId="478"/>
          <ac:spMkLst>
            <pc:docMk/>
            <pc:sldMk cId="1789173156" sldId="552"/>
            <ac:spMk id="32" creationId="{7DE80071-C07A-4FC8-AAE6-ECAC52EDB6EC}"/>
          </ac:spMkLst>
        </pc:spChg>
        <pc:spChg chg="del mod">
          <ac:chgData name="Davide Fioriti" userId="b1d8aac8-6f0d-41cb-b4f1-51c2e0de7d53" providerId="ADAL" clId="{B3738864-6D65-4AD3-B42F-989CC9DAA86D}" dt="2022-01-25T23:37:39.562" v="986" actId="478"/>
          <ac:spMkLst>
            <pc:docMk/>
            <pc:sldMk cId="1789173156" sldId="552"/>
            <ac:spMk id="33" creationId="{08E37F56-AA16-43D7-A942-182F8DF4400E}"/>
          </ac:spMkLst>
        </pc:spChg>
        <pc:spChg chg="del mod">
          <ac:chgData name="Davide Fioriti" userId="b1d8aac8-6f0d-41cb-b4f1-51c2e0de7d53" providerId="ADAL" clId="{B3738864-6D65-4AD3-B42F-989CC9DAA86D}" dt="2022-01-25T23:37:35.884" v="983" actId="478"/>
          <ac:spMkLst>
            <pc:docMk/>
            <pc:sldMk cId="1789173156" sldId="552"/>
            <ac:spMk id="34" creationId="{7DB4BF8E-4EF1-44A5-8FB0-8B7CA16FB85A}"/>
          </ac:spMkLst>
        </pc:spChg>
        <pc:spChg chg="del mod">
          <ac:chgData name="Davide Fioriti" userId="b1d8aac8-6f0d-41cb-b4f1-51c2e0de7d53" providerId="ADAL" clId="{B3738864-6D65-4AD3-B42F-989CC9DAA86D}" dt="2022-01-25T23:37:34.540" v="982" actId="478"/>
          <ac:spMkLst>
            <pc:docMk/>
            <pc:sldMk cId="1789173156" sldId="552"/>
            <ac:spMk id="35" creationId="{A062AF1A-656D-4C2F-A13B-0F6010AFA154}"/>
          </ac:spMkLst>
        </pc:spChg>
        <pc:spChg chg="del mod topLvl">
          <ac:chgData name="Davide Fioriti" userId="b1d8aac8-6f0d-41cb-b4f1-51c2e0de7d53" providerId="ADAL" clId="{B3738864-6D65-4AD3-B42F-989CC9DAA86D}" dt="2022-01-25T23:37:54.646" v="989" actId="478"/>
          <ac:spMkLst>
            <pc:docMk/>
            <pc:sldMk cId="1789173156" sldId="552"/>
            <ac:spMk id="36" creationId="{645918D3-C24E-4183-B168-F2E43609B0C8}"/>
          </ac:spMkLst>
        </pc:spChg>
        <pc:spChg chg="add del mod">
          <ac:chgData name="Davide Fioriti" userId="b1d8aac8-6f0d-41cb-b4f1-51c2e0de7d53" providerId="ADAL" clId="{B3738864-6D65-4AD3-B42F-989CC9DAA86D}" dt="2022-01-25T23:39:59.696" v="1015" actId="478"/>
          <ac:spMkLst>
            <pc:docMk/>
            <pc:sldMk cId="1789173156" sldId="552"/>
            <ac:spMk id="37" creationId="{95C5C37A-5E35-4105-A12A-0EA87475F8AB}"/>
          </ac:spMkLst>
        </pc:spChg>
        <pc:spChg chg="add del mod">
          <ac:chgData name="Davide Fioriti" userId="b1d8aac8-6f0d-41cb-b4f1-51c2e0de7d53" providerId="ADAL" clId="{B3738864-6D65-4AD3-B42F-989CC9DAA86D}" dt="2022-01-25T23:39:58.082" v="1014" actId="478"/>
          <ac:spMkLst>
            <pc:docMk/>
            <pc:sldMk cId="1789173156" sldId="552"/>
            <ac:spMk id="38" creationId="{A0B6DBC8-F120-44E0-BA13-A2E8183D5E86}"/>
          </ac:spMkLst>
        </pc:spChg>
        <pc:spChg chg="add del mod">
          <ac:chgData name="Davide Fioriti" userId="b1d8aac8-6f0d-41cb-b4f1-51c2e0de7d53" providerId="ADAL" clId="{B3738864-6D65-4AD3-B42F-989CC9DAA86D}" dt="2022-01-26T00:01:43.101" v="1242" actId="478"/>
          <ac:spMkLst>
            <pc:docMk/>
            <pc:sldMk cId="1789173156" sldId="552"/>
            <ac:spMk id="39" creationId="{F19893D7-F62E-482F-984E-52531355BE5A}"/>
          </ac:spMkLst>
        </pc:spChg>
        <pc:spChg chg="add del mod">
          <ac:chgData name="Davide Fioriti" userId="b1d8aac8-6f0d-41cb-b4f1-51c2e0de7d53" providerId="ADAL" clId="{B3738864-6D65-4AD3-B42F-989CC9DAA86D}" dt="2022-01-25T23:57:17.952" v="1214" actId="478"/>
          <ac:spMkLst>
            <pc:docMk/>
            <pc:sldMk cId="1789173156" sldId="552"/>
            <ac:spMk id="49" creationId="{F92D060D-8EAD-4313-8190-85FB9028A035}"/>
          </ac:spMkLst>
        </pc:spChg>
        <pc:spChg chg="add del mod">
          <ac:chgData name="Davide Fioriti" userId="b1d8aac8-6f0d-41cb-b4f1-51c2e0de7d53" providerId="ADAL" clId="{B3738864-6D65-4AD3-B42F-989CC9DAA86D}" dt="2022-01-25T23:57:16.281" v="1211" actId="478"/>
          <ac:spMkLst>
            <pc:docMk/>
            <pc:sldMk cId="1789173156" sldId="552"/>
            <ac:spMk id="51" creationId="{E4FF4DDF-CA61-4301-939A-8E6413916D9A}"/>
          </ac:spMkLst>
        </pc:spChg>
        <pc:spChg chg="add del mod">
          <ac:chgData name="Davide Fioriti" userId="b1d8aac8-6f0d-41cb-b4f1-51c2e0de7d53" providerId="ADAL" clId="{B3738864-6D65-4AD3-B42F-989CC9DAA86D}" dt="2022-01-25T23:57:14.178" v="1209" actId="478"/>
          <ac:spMkLst>
            <pc:docMk/>
            <pc:sldMk cId="1789173156" sldId="552"/>
            <ac:spMk id="52" creationId="{2F628E75-5760-4E16-9C49-0C28E9409785}"/>
          </ac:spMkLst>
        </pc:spChg>
        <pc:spChg chg="add del mod">
          <ac:chgData name="Davide Fioriti" userId="b1d8aac8-6f0d-41cb-b4f1-51c2e0de7d53" providerId="ADAL" clId="{B3738864-6D65-4AD3-B42F-989CC9DAA86D}" dt="2022-01-26T00:01:43.101" v="1242" actId="478"/>
          <ac:spMkLst>
            <pc:docMk/>
            <pc:sldMk cId="1789173156" sldId="552"/>
            <ac:spMk id="57" creationId="{F8F933DB-A387-4DDB-8BFC-E56AE1EF2D68}"/>
          </ac:spMkLst>
        </pc:spChg>
        <pc:spChg chg="add mod">
          <ac:chgData name="Davide Fioriti" userId="b1d8aac8-6f0d-41cb-b4f1-51c2e0de7d53" providerId="ADAL" clId="{B3738864-6D65-4AD3-B42F-989CC9DAA86D}" dt="2022-01-26T00:11:30.576" v="1411"/>
          <ac:spMkLst>
            <pc:docMk/>
            <pc:sldMk cId="1789173156" sldId="552"/>
            <ac:spMk id="97" creationId="{DDEF29CE-82AC-4D98-B2CA-1ADEF529C75B}"/>
          </ac:spMkLst>
        </pc:spChg>
        <pc:spChg chg="add mod">
          <ac:chgData name="Davide Fioriti" userId="b1d8aac8-6f0d-41cb-b4f1-51c2e0de7d53" providerId="ADAL" clId="{B3738864-6D65-4AD3-B42F-989CC9DAA86D}" dt="2022-01-26T00:11:36.143" v="1412" actId="1076"/>
          <ac:spMkLst>
            <pc:docMk/>
            <pc:sldMk cId="1789173156" sldId="552"/>
            <ac:spMk id="100" creationId="{EF894D42-2E92-401E-A85F-150F3ABFE394}"/>
          </ac:spMkLst>
        </pc:spChg>
        <pc:spChg chg="add del mod">
          <ac:chgData name="Davide Fioriti" userId="b1d8aac8-6f0d-41cb-b4f1-51c2e0de7d53" providerId="ADAL" clId="{B3738864-6D65-4AD3-B42F-989CC9DAA86D}" dt="2022-01-26T19:38:28.447" v="4094" actId="478"/>
          <ac:spMkLst>
            <pc:docMk/>
            <pc:sldMk cId="1789173156" sldId="552"/>
            <ac:spMk id="101" creationId="{436A0FE1-8F62-4D81-8740-18BCE635F075}"/>
          </ac:spMkLst>
        </pc:spChg>
        <pc:spChg chg="add del mod">
          <ac:chgData name="Davide Fioriti" userId="b1d8aac8-6f0d-41cb-b4f1-51c2e0de7d53" providerId="ADAL" clId="{B3738864-6D65-4AD3-B42F-989CC9DAA86D}" dt="2022-01-26T19:38:28.447" v="4094" actId="478"/>
          <ac:spMkLst>
            <pc:docMk/>
            <pc:sldMk cId="1789173156" sldId="552"/>
            <ac:spMk id="102" creationId="{A91BD4F7-A3EB-4072-917E-999CE2ED80B0}"/>
          </ac:spMkLst>
        </pc:spChg>
        <pc:spChg chg="add del mod">
          <ac:chgData name="Davide Fioriti" userId="b1d8aac8-6f0d-41cb-b4f1-51c2e0de7d53" providerId="ADAL" clId="{B3738864-6D65-4AD3-B42F-989CC9DAA86D}" dt="2022-01-26T19:38:28.447" v="4094" actId="478"/>
          <ac:spMkLst>
            <pc:docMk/>
            <pc:sldMk cId="1789173156" sldId="552"/>
            <ac:spMk id="104" creationId="{E9A65315-904B-4782-B8CA-72F3B8B01A99}"/>
          </ac:spMkLst>
        </pc:spChg>
        <pc:spChg chg="add del mod">
          <ac:chgData name="Davide Fioriti" userId="b1d8aac8-6f0d-41cb-b4f1-51c2e0de7d53" providerId="ADAL" clId="{B3738864-6D65-4AD3-B42F-989CC9DAA86D}" dt="2022-01-26T19:38:28.447" v="4094" actId="478"/>
          <ac:spMkLst>
            <pc:docMk/>
            <pc:sldMk cId="1789173156" sldId="552"/>
            <ac:spMk id="105" creationId="{16CF44DC-7650-4CF6-9705-BBF5DF84871D}"/>
          </ac:spMkLst>
        </pc:spChg>
        <pc:grpChg chg="del mod">
          <ac:chgData name="Davide Fioriti" userId="b1d8aac8-6f0d-41cb-b4f1-51c2e0de7d53" providerId="ADAL" clId="{B3738864-6D65-4AD3-B42F-989CC9DAA86D}" dt="2022-01-25T23:37:08.431" v="979" actId="478"/>
          <ac:grpSpMkLst>
            <pc:docMk/>
            <pc:sldMk cId="1789173156" sldId="552"/>
            <ac:grpSpMk id="20" creationId="{99901132-8D4E-4B2A-B8B8-17F589E78D87}"/>
          </ac:grpSpMkLst>
        </pc:grpChg>
        <pc:grpChg chg="add del mod">
          <ac:chgData name="Davide Fioriti" userId="b1d8aac8-6f0d-41cb-b4f1-51c2e0de7d53" providerId="ADAL" clId="{B3738864-6D65-4AD3-B42F-989CC9DAA86D}" dt="2022-01-25T23:37:44.998" v="988" actId="165"/>
          <ac:grpSpMkLst>
            <pc:docMk/>
            <pc:sldMk cId="1789173156" sldId="552"/>
            <ac:grpSpMk id="29" creationId="{42DD9B60-EB5E-4981-96B4-732873549F52}"/>
          </ac:grpSpMkLst>
        </pc:grpChg>
        <pc:graphicFrameChg chg="add del mod modGraphic">
          <ac:chgData name="Davide Fioriti" userId="b1d8aac8-6f0d-41cb-b4f1-51c2e0de7d53" providerId="ADAL" clId="{B3738864-6D65-4AD3-B42F-989CC9DAA86D}" dt="2022-01-25T23:36:35.289" v="969" actId="18245"/>
          <ac:graphicFrameMkLst>
            <pc:docMk/>
            <pc:sldMk cId="1789173156" sldId="552"/>
            <ac:graphicFrameMk id="19" creationId="{6E24CFAB-69E4-447F-946F-2518A5ECC10B}"/>
          </ac:graphicFrameMkLst>
        </pc:graphicFrameChg>
        <pc:graphicFrameChg chg="add del modGraphic">
          <ac:chgData name="Davide Fioriti" userId="b1d8aac8-6f0d-41cb-b4f1-51c2e0de7d53" providerId="ADAL" clId="{B3738864-6D65-4AD3-B42F-989CC9DAA86D}" dt="2022-01-25T23:37:32.724" v="981" actId="18245"/>
          <ac:graphicFrameMkLst>
            <pc:docMk/>
            <pc:sldMk cId="1789173156" sldId="552"/>
            <ac:graphicFrameMk id="28" creationId="{FFE6CF1E-2008-4514-9EBC-E18DF7DAE8B9}"/>
          </ac:graphicFrameMkLst>
        </pc:graphicFrameChg>
        <pc:graphicFrameChg chg="add del mod">
          <ac:chgData name="Davide Fioriti" userId="b1d8aac8-6f0d-41cb-b4f1-51c2e0de7d53" providerId="ADAL" clId="{B3738864-6D65-4AD3-B42F-989CC9DAA86D}" dt="2022-01-26T00:05:45.579" v="1245" actId="478"/>
          <ac:graphicFrameMkLst>
            <pc:docMk/>
            <pc:sldMk cId="1789173156" sldId="552"/>
            <ac:graphicFrameMk id="95" creationId="{24CDB3FE-8B23-43AD-B6D8-0960D0FA6025}"/>
          </ac:graphicFrameMkLst>
        </pc:graphicFrameChg>
        <pc:picChg chg="del mod">
          <ac:chgData name="Davide Fioriti" userId="b1d8aac8-6f0d-41cb-b4f1-51c2e0de7d53" providerId="ADAL" clId="{B3738864-6D65-4AD3-B42F-989CC9DAA86D}" dt="2022-01-25T23:08:14.441" v="717" actId="478"/>
          <ac:picMkLst>
            <pc:docMk/>
            <pc:sldMk cId="1789173156" sldId="552"/>
            <ac:picMk id="4" creationId="{56527F65-CC54-40FD-986B-451D10B232D7}"/>
          </ac:picMkLst>
        </pc:picChg>
        <pc:picChg chg="del mod">
          <ac:chgData name="Davide Fioriti" userId="b1d8aac8-6f0d-41cb-b4f1-51c2e0de7d53" providerId="ADAL" clId="{B3738864-6D65-4AD3-B42F-989CC9DAA86D}" dt="2022-01-25T23:07:39.691" v="705" actId="478"/>
          <ac:picMkLst>
            <pc:docMk/>
            <pc:sldMk cId="1789173156" sldId="552"/>
            <ac:picMk id="7" creationId="{CAB7D5B4-F810-4D68-B90C-315E6CC59B02}"/>
          </ac:picMkLst>
        </pc:picChg>
        <pc:picChg chg="del">
          <ac:chgData name="Davide Fioriti" userId="b1d8aac8-6f0d-41cb-b4f1-51c2e0de7d53" providerId="ADAL" clId="{B3738864-6D65-4AD3-B42F-989CC9DAA86D}" dt="2022-01-25T23:07:41.635" v="707" actId="478"/>
          <ac:picMkLst>
            <pc:docMk/>
            <pc:sldMk cId="1789173156" sldId="552"/>
            <ac:picMk id="12" creationId="{7354193B-06CA-44EF-BF9F-8F7C3BCF69BC}"/>
          </ac:picMkLst>
        </pc:picChg>
        <pc:picChg chg="del">
          <ac:chgData name="Davide Fioriti" userId="b1d8aac8-6f0d-41cb-b4f1-51c2e0de7d53" providerId="ADAL" clId="{B3738864-6D65-4AD3-B42F-989CC9DAA86D}" dt="2022-01-25T23:07:41.202" v="706" actId="478"/>
          <ac:picMkLst>
            <pc:docMk/>
            <pc:sldMk cId="1789173156" sldId="552"/>
            <ac:picMk id="13" creationId="{23D75025-9A0E-456B-BF9F-F018214291F8}"/>
          </ac:picMkLst>
        </pc:picChg>
        <pc:picChg chg="add del mod">
          <ac:chgData name="Davide Fioriti" userId="b1d8aac8-6f0d-41cb-b4f1-51c2e0de7d53" providerId="ADAL" clId="{B3738864-6D65-4AD3-B42F-989CC9DAA86D}" dt="2022-01-25T23:31:36.371" v="964" actId="478"/>
          <ac:picMkLst>
            <pc:docMk/>
            <pc:sldMk cId="1789173156" sldId="552"/>
            <ac:picMk id="18" creationId="{51E1C107-55D9-403C-83A1-68873DFE19FB}"/>
          </ac:picMkLst>
        </pc:picChg>
        <pc:picChg chg="add del mod">
          <ac:chgData name="Davide Fioriti" userId="b1d8aac8-6f0d-41cb-b4f1-51c2e0de7d53" providerId="ADAL" clId="{B3738864-6D65-4AD3-B42F-989CC9DAA86D}" dt="2022-01-25T23:57:16.667" v="1212" actId="478"/>
          <ac:picMkLst>
            <pc:docMk/>
            <pc:sldMk cId="1789173156" sldId="552"/>
            <ac:picMk id="48" creationId="{A192F3C4-5EAC-44E5-9DD5-E60236646B00}"/>
          </ac:picMkLst>
        </pc:picChg>
        <pc:picChg chg="add del mod">
          <ac:chgData name="Davide Fioriti" userId="b1d8aac8-6f0d-41cb-b4f1-51c2e0de7d53" providerId="ADAL" clId="{B3738864-6D65-4AD3-B42F-989CC9DAA86D}" dt="2022-01-25T23:52:28.509" v="1162" actId="478"/>
          <ac:picMkLst>
            <pc:docMk/>
            <pc:sldMk cId="1789173156" sldId="552"/>
            <ac:picMk id="50" creationId="{0867B9AE-EEBA-4337-9524-93C4EF6BCB66}"/>
          </ac:picMkLst>
        </pc:picChg>
        <pc:picChg chg="add del mod">
          <ac:chgData name="Davide Fioriti" userId="b1d8aac8-6f0d-41cb-b4f1-51c2e0de7d53" providerId="ADAL" clId="{B3738864-6D65-4AD3-B42F-989CC9DAA86D}" dt="2022-01-25T23:54:07.349" v="1169" actId="478"/>
          <ac:picMkLst>
            <pc:docMk/>
            <pc:sldMk cId="1789173156" sldId="552"/>
            <ac:picMk id="54" creationId="{E8FBA44F-6EFA-495B-A28A-06873909B5D8}"/>
          </ac:picMkLst>
        </pc:picChg>
        <pc:picChg chg="add del mod">
          <ac:chgData name="Davide Fioriti" userId="b1d8aac8-6f0d-41cb-b4f1-51c2e0de7d53" providerId="ADAL" clId="{B3738864-6D65-4AD3-B42F-989CC9DAA86D}" dt="2022-01-25T23:57:17.180" v="1213" actId="478"/>
          <ac:picMkLst>
            <pc:docMk/>
            <pc:sldMk cId="1789173156" sldId="552"/>
            <ac:picMk id="56" creationId="{D00469EC-B55E-45F6-9B6E-17332E7B163F}"/>
          </ac:picMkLst>
        </pc:picChg>
        <pc:picChg chg="add mod">
          <ac:chgData name="Davide Fioriti" userId="b1d8aac8-6f0d-41cb-b4f1-51c2e0de7d53" providerId="ADAL" clId="{B3738864-6D65-4AD3-B42F-989CC9DAA86D}" dt="2022-01-26T00:11:13.229" v="1408" actId="1076"/>
          <ac:picMkLst>
            <pc:docMk/>
            <pc:sldMk cId="1789173156" sldId="552"/>
            <ac:picMk id="99" creationId="{C02022B2-D942-452A-ADCC-73DE3FE30FEB}"/>
          </ac:picMkLst>
        </pc:picChg>
        <pc:picChg chg="add del mod">
          <ac:chgData name="Davide Fioriti" userId="b1d8aac8-6f0d-41cb-b4f1-51c2e0de7d53" providerId="ADAL" clId="{B3738864-6D65-4AD3-B42F-989CC9DAA86D}" dt="2022-01-26T19:38:28.447" v="4094" actId="478"/>
          <ac:picMkLst>
            <pc:docMk/>
            <pc:sldMk cId="1789173156" sldId="552"/>
            <ac:picMk id="103" creationId="{E251A53E-56AB-4FED-AB71-60D84CDAB6A7}"/>
          </ac:picMkLst>
        </pc:picChg>
        <pc:picChg chg="add del mod">
          <ac:chgData name="Davide Fioriti" userId="b1d8aac8-6f0d-41cb-b4f1-51c2e0de7d53" providerId="ADAL" clId="{B3738864-6D65-4AD3-B42F-989CC9DAA86D}" dt="2022-01-26T19:38:28.447" v="4094" actId="478"/>
          <ac:picMkLst>
            <pc:docMk/>
            <pc:sldMk cId="1789173156" sldId="552"/>
            <ac:picMk id="106" creationId="{E60BFB09-57B7-4421-921F-E6AE547B7618}"/>
          </ac:picMkLst>
        </pc:picChg>
        <pc:cxnChg chg="add del mod">
          <ac:chgData name="Davide Fioriti" userId="b1d8aac8-6f0d-41cb-b4f1-51c2e0de7d53" providerId="ADAL" clId="{B3738864-6D65-4AD3-B42F-989CC9DAA86D}" dt="2022-01-25T23:55:27.744" v="1174" actId="478"/>
          <ac:cxnSpMkLst>
            <pc:docMk/>
            <pc:sldMk cId="1789173156" sldId="552"/>
            <ac:cxnSpMk id="41" creationId="{3B088D5B-6EC0-448D-AAC6-E4426238E904}"/>
          </ac:cxnSpMkLst>
        </pc:cxnChg>
        <pc:cxnChg chg="add del mod">
          <ac:chgData name="Davide Fioriti" userId="b1d8aac8-6f0d-41cb-b4f1-51c2e0de7d53" providerId="ADAL" clId="{B3738864-6D65-4AD3-B42F-989CC9DAA86D}" dt="2022-01-25T23:57:46.940" v="1223" actId="478"/>
          <ac:cxnSpMkLst>
            <pc:docMk/>
            <pc:sldMk cId="1789173156" sldId="552"/>
            <ac:cxnSpMk id="42" creationId="{4EBFCA5C-956E-4022-9A38-C4DD6E463E00}"/>
          </ac:cxnSpMkLst>
        </pc:cxnChg>
        <pc:cxnChg chg="add del mod">
          <ac:chgData name="Davide Fioriti" userId="b1d8aac8-6f0d-41cb-b4f1-51c2e0de7d53" providerId="ADAL" clId="{B3738864-6D65-4AD3-B42F-989CC9DAA86D}" dt="2022-01-25T23:57:32.739" v="1218" actId="478"/>
          <ac:cxnSpMkLst>
            <pc:docMk/>
            <pc:sldMk cId="1789173156" sldId="552"/>
            <ac:cxnSpMk id="45" creationId="{9C04CEA4-1979-494A-8DD2-E0F217B8AF2F}"/>
          </ac:cxnSpMkLst>
        </pc:cxnChg>
        <pc:cxnChg chg="add del mod">
          <ac:chgData name="Davide Fioriti" userId="b1d8aac8-6f0d-41cb-b4f1-51c2e0de7d53" providerId="ADAL" clId="{B3738864-6D65-4AD3-B42F-989CC9DAA86D}" dt="2022-01-25T23:57:32.739" v="1218" actId="478"/>
          <ac:cxnSpMkLst>
            <pc:docMk/>
            <pc:sldMk cId="1789173156" sldId="552"/>
            <ac:cxnSpMk id="74" creationId="{22B29F39-ED32-4D4D-8412-5B4E3A5BA454}"/>
          </ac:cxnSpMkLst>
        </pc:cxnChg>
        <pc:cxnChg chg="add del mod">
          <ac:chgData name="Davide Fioriti" userId="b1d8aac8-6f0d-41cb-b4f1-51c2e0de7d53" providerId="ADAL" clId="{B3738864-6D65-4AD3-B42F-989CC9DAA86D}" dt="2022-01-26T00:01:43.101" v="1242" actId="478"/>
          <ac:cxnSpMkLst>
            <pc:docMk/>
            <pc:sldMk cId="1789173156" sldId="552"/>
            <ac:cxnSpMk id="78" creationId="{AFC6C670-742A-44B2-AC4F-D6BE315B2CC3}"/>
          </ac:cxnSpMkLst>
        </pc:cxnChg>
        <pc:cxnChg chg="add del mod">
          <ac:chgData name="Davide Fioriti" userId="b1d8aac8-6f0d-41cb-b4f1-51c2e0de7d53" providerId="ADAL" clId="{B3738864-6D65-4AD3-B42F-989CC9DAA86D}" dt="2022-01-26T00:01:43.101" v="1242" actId="478"/>
          <ac:cxnSpMkLst>
            <pc:docMk/>
            <pc:sldMk cId="1789173156" sldId="552"/>
            <ac:cxnSpMk id="82" creationId="{0FB9E250-2737-4C61-BEA8-38016C141B4C}"/>
          </ac:cxnSpMkLst>
        </pc:cxnChg>
        <pc:cxnChg chg="add del mod">
          <ac:chgData name="Davide Fioriti" userId="b1d8aac8-6f0d-41cb-b4f1-51c2e0de7d53" providerId="ADAL" clId="{B3738864-6D65-4AD3-B42F-989CC9DAA86D}" dt="2022-01-26T00:01:43.101" v="1242" actId="478"/>
          <ac:cxnSpMkLst>
            <pc:docMk/>
            <pc:sldMk cId="1789173156" sldId="552"/>
            <ac:cxnSpMk id="85" creationId="{CAE6CD29-8949-462F-B46C-F60037935D03}"/>
          </ac:cxnSpMkLst>
        </pc:cxnChg>
        <pc:cxnChg chg="add del mod">
          <ac:chgData name="Davide Fioriti" userId="b1d8aac8-6f0d-41cb-b4f1-51c2e0de7d53" providerId="ADAL" clId="{B3738864-6D65-4AD3-B42F-989CC9DAA86D}" dt="2022-01-26T00:01:43.101" v="1242" actId="478"/>
          <ac:cxnSpMkLst>
            <pc:docMk/>
            <pc:sldMk cId="1789173156" sldId="552"/>
            <ac:cxnSpMk id="88" creationId="{64952D95-0BF2-42E7-9F8C-6F31646E2556}"/>
          </ac:cxnSpMkLst>
        </pc:cxnChg>
        <pc:cxnChg chg="add del mod">
          <ac:chgData name="Davide Fioriti" userId="b1d8aac8-6f0d-41cb-b4f1-51c2e0de7d53" providerId="ADAL" clId="{B3738864-6D65-4AD3-B42F-989CC9DAA86D}" dt="2022-01-26T00:01:43.101" v="1242" actId="478"/>
          <ac:cxnSpMkLst>
            <pc:docMk/>
            <pc:sldMk cId="1789173156" sldId="552"/>
            <ac:cxnSpMk id="93" creationId="{16B58D0A-6AE6-434B-8FD0-B2BFFA1E7B2D}"/>
          </ac:cxnSpMkLst>
        </pc:cxnChg>
      </pc:sldChg>
      <pc:sldChg chg="addSp modSp mod">
        <pc:chgData name="Davide Fioriti" userId="b1d8aac8-6f0d-41cb-b4f1-51c2e0de7d53" providerId="ADAL" clId="{B3738864-6D65-4AD3-B42F-989CC9DAA86D}" dt="2022-01-25T23:16:18.142" v="784" actId="20577"/>
        <pc:sldMkLst>
          <pc:docMk/>
          <pc:sldMk cId="724747950" sldId="553"/>
        </pc:sldMkLst>
        <pc:spChg chg="add mod">
          <ac:chgData name="Davide Fioriti" userId="b1d8aac8-6f0d-41cb-b4f1-51c2e0de7d53" providerId="ADAL" clId="{B3738864-6D65-4AD3-B42F-989CC9DAA86D}" dt="2022-01-25T22:41:58.643" v="471" actId="1076"/>
          <ac:spMkLst>
            <pc:docMk/>
            <pc:sldMk cId="724747950" sldId="553"/>
            <ac:spMk id="4" creationId="{CCC4821F-A5D6-44CE-BED8-C242069700BE}"/>
          </ac:spMkLst>
        </pc:spChg>
        <pc:spChg chg="mod">
          <ac:chgData name="Davide Fioriti" userId="b1d8aac8-6f0d-41cb-b4f1-51c2e0de7d53" providerId="ADAL" clId="{B3738864-6D65-4AD3-B42F-989CC9DAA86D}" dt="2022-01-25T23:16:14.228" v="779" actId="20577"/>
          <ac:spMkLst>
            <pc:docMk/>
            <pc:sldMk cId="724747950" sldId="553"/>
            <ac:spMk id="10" creationId="{E3E27724-D665-4641-8258-148546ECA794}"/>
          </ac:spMkLst>
        </pc:spChg>
        <pc:spChg chg="mod">
          <ac:chgData name="Davide Fioriti" userId="b1d8aac8-6f0d-41cb-b4f1-51c2e0de7d53" providerId="ADAL" clId="{B3738864-6D65-4AD3-B42F-989CC9DAA86D}" dt="2022-01-25T23:16:18.142" v="784" actId="20577"/>
          <ac:spMkLst>
            <pc:docMk/>
            <pc:sldMk cId="724747950" sldId="553"/>
            <ac:spMk id="11" creationId="{C66A78D9-D9DA-48C8-8FD7-2354897E093E}"/>
          </ac:spMkLst>
        </pc:spChg>
        <pc:spChg chg="mod">
          <ac:chgData name="Davide Fioriti" userId="b1d8aac8-6f0d-41cb-b4f1-51c2e0de7d53" providerId="ADAL" clId="{B3738864-6D65-4AD3-B42F-989CC9DAA86D}" dt="2022-01-25T22:41:34.891" v="415" actId="1076"/>
          <ac:spMkLst>
            <pc:docMk/>
            <pc:sldMk cId="724747950" sldId="553"/>
            <ac:spMk id="14" creationId="{4F0E7523-7287-496F-B5D6-6E304AEF6FD0}"/>
          </ac:spMkLst>
        </pc:spChg>
        <pc:spChg chg="mod">
          <ac:chgData name="Davide Fioriti" userId="b1d8aac8-6f0d-41cb-b4f1-51c2e0de7d53" providerId="ADAL" clId="{B3738864-6D65-4AD3-B42F-989CC9DAA86D}" dt="2022-01-25T22:41:06.240" v="385" actId="20577"/>
          <ac:spMkLst>
            <pc:docMk/>
            <pc:sldMk cId="724747950" sldId="553"/>
            <ac:spMk id="16" creationId="{8F57E7DC-3222-4858-B731-FF2C08DB2555}"/>
          </ac:spMkLst>
        </pc:spChg>
        <pc:spChg chg="mod">
          <ac:chgData name="Davide Fioriti" userId="b1d8aac8-6f0d-41cb-b4f1-51c2e0de7d53" providerId="ADAL" clId="{B3738864-6D65-4AD3-B42F-989CC9DAA86D}" dt="2022-01-25T22:41:08.791" v="386" actId="20577"/>
          <ac:spMkLst>
            <pc:docMk/>
            <pc:sldMk cId="724747950" sldId="553"/>
            <ac:spMk id="17" creationId="{9A8C719E-A47F-45A2-B6DE-A6003E4A1103}"/>
          </ac:spMkLst>
        </pc:spChg>
        <pc:spChg chg="mod">
          <ac:chgData name="Davide Fioriti" userId="b1d8aac8-6f0d-41cb-b4f1-51c2e0de7d53" providerId="ADAL" clId="{B3738864-6D65-4AD3-B42F-989CC9DAA86D}" dt="2022-01-25T22:41:13.106" v="392" actId="20577"/>
          <ac:spMkLst>
            <pc:docMk/>
            <pc:sldMk cId="724747950" sldId="553"/>
            <ac:spMk id="18" creationId="{12C6208D-5A19-47BB-94A4-923F6B3ED7D3}"/>
          </ac:spMkLst>
        </pc:spChg>
        <pc:spChg chg="mod">
          <ac:chgData name="Davide Fioriti" userId="b1d8aac8-6f0d-41cb-b4f1-51c2e0de7d53" providerId="ADAL" clId="{B3738864-6D65-4AD3-B42F-989CC9DAA86D}" dt="2022-01-25T22:41:17.546" v="399" actId="20577"/>
          <ac:spMkLst>
            <pc:docMk/>
            <pc:sldMk cId="724747950" sldId="553"/>
            <ac:spMk id="19" creationId="{EB9A04A0-A4AA-492D-9F41-3625427FB0C1}"/>
          </ac:spMkLst>
        </pc:spChg>
        <pc:picChg chg="mod">
          <ac:chgData name="Davide Fioriti" userId="b1d8aac8-6f0d-41cb-b4f1-51c2e0de7d53" providerId="ADAL" clId="{B3738864-6D65-4AD3-B42F-989CC9DAA86D}" dt="2022-01-25T22:41:29.767" v="414" actId="1076"/>
          <ac:picMkLst>
            <pc:docMk/>
            <pc:sldMk cId="724747950" sldId="553"/>
            <ac:picMk id="9" creationId="{1515FB90-1DCE-492B-8032-8A070139B5C0}"/>
          </ac:picMkLst>
        </pc:picChg>
        <pc:picChg chg="mod">
          <ac:chgData name="Davide Fioriti" userId="b1d8aac8-6f0d-41cb-b4f1-51c2e0de7d53" providerId="ADAL" clId="{B3738864-6D65-4AD3-B42F-989CC9DAA86D}" dt="2022-01-25T22:40:46.035" v="356" actId="1076"/>
          <ac:picMkLst>
            <pc:docMk/>
            <pc:sldMk cId="724747950" sldId="553"/>
            <ac:picMk id="15" creationId="{F72599F6-50DE-424F-BB57-0BCA62D6D206}"/>
          </ac:picMkLst>
        </pc:picChg>
      </pc:sldChg>
      <pc:sldChg chg="addSp delSp modSp mod modClrScheme chgLayout">
        <pc:chgData name="Davide Fioriti" userId="b1d8aac8-6f0d-41cb-b4f1-51c2e0de7d53" providerId="ADAL" clId="{B3738864-6D65-4AD3-B42F-989CC9DAA86D}" dt="2022-01-25T22:39:50.812" v="288" actId="1076"/>
        <pc:sldMkLst>
          <pc:docMk/>
          <pc:sldMk cId="3225291038" sldId="554"/>
        </pc:sldMkLst>
        <pc:spChg chg="mod ord">
          <ac:chgData name="Davide Fioriti" userId="b1d8aac8-6f0d-41cb-b4f1-51c2e0de7d53" providerId="ADAL" clId="{B3738864-6D65-4AD3-B42F-989CC9DAA86D}" dt="2022-01-25T22:36:14.854" v="106" actId="700"/>
          <ac:spMkLst>
            <pc:docMk/>
            <pc:sldMk cId="3225291038" sldId="554"/>
            <ac:spMk id="2" creationId="{0F2BDC13-7C68-4202-BB65-560422EBE4A4}"/>
          </ac:spMkLst>
        </pc:spChg>
        <pc:spChg chg="mod ord">
          <ac:chgData name="Davide Fioriti" userId="b1d8aac8-6f0d-41cb-b4f1-51c2e0de7d53" providerId="ADAL" clId="{B3738864-6D65-4AD3-B42F-989CC9DAA86D}" dt="2022-01-25T22:36:14.854" v="106" actId="700"/>
          <ac:spMkLst>
            <pc:docMk/>
            <pc:sldMk cId="3225291038" sldId="554"/>
            <ac:spMk id="3" creationId="{07D5171A-8E6B-4722-ADA5-89B7EFECB7F0}"/>
          </ac:spMkLst>
        </pc:spChg>
        <pc:spChg chg="add del mod ord">
          <ac:chgData name="Davide Fioriti" userId="b1d8aac8-6f0d-41cb-b4f1-51c2e0de7d53" providerId="ADAL" clId="{B3738864-6D65-4AD3-B42F-989CC9DAA86D}" dt="2022-01-25T22:36:18.913" v="107"/>
          <ac:spMkLst>
            <pc:docMk/>
            <pc:sldMk cId="3225291038" sldId="554"/>
            <ac:spMk id="7" creationId="{0F0052F2-53E0-4AB4-A0A9-C7ED35105D34}"/>
          </ac:spMkLst>
        </pc:spChg>
        <pc:spChg chg="add del mod ord">
          <ac:chgData name="Davide Fioriti" userId="b1d8aac8-6f0d-41cb-b4f1-51c2e0de7d53" providerId="ADAL" clId="{B3738864-6D65-4AD3-B42F-989CC9DAA86D}" dt="2022-01-25T22:37:22.652" v="127"/>
          <ac:spMkLst>
            <pc:docMk/>
            <pc:sldMk cId="3225291038" sldId="554"/>
            <ac:spMk id="8" creationId="{60C7BD72-166C-4855-AED7-ED27B94B9033}"/>
          </ac:spMkLst>
        </pc:spChg>
        <pc:spChg chg="add mod ord">
          <ac:chgData name="Davide Fioriti" userId="b1d8aac8-6f0d-41cb-b4f1-51c2e0de7d53" providerId="ADAL" clId="{B3738864-6D65-4AD3-B42F-989CC9DAA86D}" dt="2022-01-25T22:36:29.734" v="126" actId="122"/>
          <ac:spMkLst>
            <pc:docMk/>
            <pc:sldMk cId="3225291038" sldId="554"/>
            <ac:spMk id="9" creationId="{1D31FF97-EC64-49F5-937F-55964A16093B}"/>
          </ac:spMkLst>
        </pc:spChg>
        <pc:spChg chg="add mod ord">
          <ac:chgData name="Davide Fioriti" userId="b1d8aac8-6f0d-41cb-b4f1-51c2e0de7d53" providerId="ADAL" clId="{B3738864-6D65-4AD3-B42F-989CC9DAA86D}" dt="2022-01-25T22:38:25.591" v="161" actId="122"/>
          <ac:spMkLst>
            <pc:docMk/>
            <pc:sldMk cId="3225291038" sldId="554"/>
            <ac:spMk id="10" creationId="{CBE13B4A-9162-4AE4-BD25-508AC595625F}"/>
          </ac:spMkLst>
        </pc:spChg>
        <pc:spChg chg="add del mod">
          <ac:chgData name="Davide Fioriti" userId="b1d8aac8-6f0d-41cb-b4f1-51c2e0de7d53" providerId="ADAL" clId="{B3738864-6D65-4AD3-B42F-989CC9DAA86D}" dt="2022-01-25T22:37:55.930" v="136"/>
          <ac:spMkLst>
            <pc:docMk/>
            <pc:sldMk cId="3225291038" sldId="554"/>
            <ac:spMk id="15" creationId="{0E77D570-52F3-416E-AE27-3B80D27C5923}"/>
          </ac:spMkLst>
        </pc:spChg>
        <pc:spChg chg="add mod">
          <ac:chgData name="Davide Fioriti" userId="b1d8aac8-6f0d-41cb-b4f1-51c2e0de7d53" providerId="ADAL" clId="{B3738864-6D65-4AD3-B42F-989CC9DAA86D}" dt="2022-01-25T22:39:50.812" v="288" actId="1076"/>
          <ac:spMkLst>
            <pc:docMk/>
            <pc:sldMk cId="3225291038" sldId="554"/>
            <ac:spMk id="16" creationId="{5AF984A4-6AC5-4886-BEFE-31A10AFAAD79}"/>
          </ac:spMkLst>
        </pc:spChg>
        <pc:graphicFrameChg chg="add del mod">
          <ac:chgData name="Davide Fioriti" userId="b1d8aac8-6f0d-41cb-b4f1-51c2e0de7d53" providerId="ADAL" clId="{B3738864-6D65-4AD3-B42F-989CC9DAA86D}" dt="2022-01-25T22:35:12.728" v="101" actId="478"/>
          <ac:graphicFrameMkLst>
            <pc:docMk/>
            <pc:sldMk cId="3225291038" sldId="554"/>
            <ac:graphicFrameMk id="4" creationId="{A726FD8F-F636-4063-934B-2E7B4F2CD802}"/>
          </ac:graphicFrameMkLst>
        </pc:graphicFrameChg>
        <pc:picChg chg="add del mod">
          <ac:chgData name="Davide Fioriti" userId="b1d8aac8-6f0d-41cb-b4f1-51c2e0de7d53" providerId="ADAL" clId="{B3738864-6D65-4AD3-B42F-989CC9DAA86D}" dt="2022-01-25T22:36:10.602" v="105" actId="21"/>
          <ac:picMkLst>
            <pc:docMk/>
            <pc:sldMk cId="3225291038" sldId="554"/>
            <ac:picMk id="6" creationId="{81BB6817-3295-45C4-A767-08C33AF6912C}"/>
          </ac:picMkLst>
        </pc:picChg>
        <pc:picChg chg="add del mod">
          <ac:chgData name="Davide Fioriti" userId="b1d8aac8-6f0d-41cb-b4f1-51c2e0de7d53" providerId="ADAL" clId="{B3738864-6D65-4AD3-B42F-989CC9DAA86D}" dt="2022-01-25T22:37:45.022" v="135" actId="478"/>
          <ac:picMkLst>
            <pc:docMk/>
            <pc:sldMk cId="3225291038" sldId="554"/>
            <ac:picMk id="11" creationId="{2907B5FA-ACC5-4924-9DF7-DFACFFF434A9}"/>
          </ac:picMkLst>
        </pc:picChg>
        <pc:picChg chg="add mod modCrop">
          <ac:chgData name="Davide Fioriti" userId="b1d8aac8-6f0d-41cb-b4f1-51c2e0de7d53" providerId="ADAL" clId="{B3738864-6D65-4AD3-B42F-989CC9DAA86D}" dt="2022-01-25T22:39:38.735" v="279" actId="1035"/>
          <ac:picMkLst>
            <pc:docMk/>
            <pc:sldMk cId="3225291038" sldId="554"/>
            <ac:picMk id="13" creationId="{0F6A0345-4C3F-43F7-9EF6-790CAB4BF22C}"/>
          </ac:picMkLst>
        </pc:picChg>
        <pc:picChg chg="add mod">
          <ac:chgData name="Davide Fioriti" userId="b1d8aac8-6f0d-41cb-b4f1-51c2e0de7d53" providerId="ADAL" clId="{B3738864-6D65-4AD3-B42F-989CC9DAA86D}" dt="2022-01-25T22:39:38.735" v="279" actId="1035"/>
          <ac:picMkLst>
            <pc:docMk/>
            <pc:sldMk cId="3225291038" sldId="554"/>
            <ac:picMk id="1026" creationId="{FD0D490A-D75A-4CC4-BF6F-70533E643FC4}"/>
          </ac:picMkLst>
        </pc:picChg>
        <pc:cxnChg chg="add del">
          <ac:chgData name="Davide Fioriti" userId="b1d8aac8-6f0d-41cb-b4f1-51c2e0de7d53" providerId="ADAL" clId="{B3738864-6D65-4AD3-B42F-989CC9DAA86D}" dt="2022-01-25T22:39:31.053" v="265" actId="478"/>
          <ac:cxnSpMkLst>
            <pc:docMk/>
            <pc:sldMk cId="3225291038" sldId="554"/>
            <ac:cxnSpMk id="18" creationId="{A207D4BF-B9A3-48E8-BBBD-7731A579FE5F}"/>
          </ac:cxnSpMkLst>
        </pc:cxnChg>
      </pc:sldChg>
      <pc:sldChg chg="addSp delSp modSp del mod delAnim modAnim">
        <pc:chgData name="Davide Fioriti" userId="b1d8aac8-6f0d-41cb-b4f1-51c2e0de7d53" providerId="ADAL" clId="{B3738864-6D65-4AD3-B42F-989CC9DAA86D}" dt="2022-01-27T08:39:50.093" v="5595" actId="47"/>
        <pc:sldMkLst>
          <pc:docMk/>
          <pc:sldMk cId="2262713700" sldId="555"/>
        </pc:sldMkLst>
        <pc:spChg chg="add del mod">
          <ac:chgData name="Davide Fioriti" userId="b1d8aac8-6f0d-41cb-b4f1-51c2e0de7d53" providerId="ADAL" clId="{B3738864-6D65-4AD3-B42F-989CC9DAA86D}" dt="2022-01-26T19:42:05.323" v="4101" actId="478"/>
          <ac:spMkLst>
            <pc:docMk/>
            <pc:sldMk cId="2262713700" sldId="555"/>
            <ac:spMk id="13" creationId="{91BDD13C-4757-468E-9034-8314BCAB36E0}"/>
          </ac:spMkLst>
        </pc:spChg>
        <pc:graphicFrameChg chg="add del mod">
          <ac:chgData name="Davide Fioriti" userId="b1d8aac8-6f0d-41cb-b4f1-51c2e0de7d53" providerId="ADAL" clId="{B3738864-6D65-4AD3-B42F-989CC9DAA86D}" dt="2022-01-25T23:19:45.733" v="791" actId="478"/>
          <ac:graphicFrameMkLst>
            <pc:docMk/>
            <pc:sldMk cId="2262713700" sldId="555"/>
            <ac:graphicFrameMk id="4" creationId="{9DAD27A6-90ED-4DC0-849D-8AFBF73C43FA}"/>
          </ac:graphicFrameMkLst>
        </pc:graphicFrameChg>
        <pc:picChg chg="add del mod">
          <ac:chgData name="Davide Fioriti" userId="b1d8aac8-6f0d-41cb-b4f1-51c2e0de7d53" providerId="ADAL" clId="{B3738864-6D65-4AD3-B42F-989CC9DAA86D}" dt="2022-01-25T23:25:41.879" v="798" actId="478"/>
          <ac:picMkLst>
            <pc:docMk/>
            <pc:sldMk cId="2262713700" sldId="555"/>
            <ac:picMk id="6" creationId="{46D35129-C849-40F8-9083-EE2025009D83}"/>
          </ac:picMkLst>
        </pc:picChg>
        <pc:picChg chg="del">
          <ac:chgData name="Davide Fioriti" userId="b1d8aac8-6f0d-41cb-b4f1-51c2e0de7d53" providerId="ADAL" clId="{B3738864-6D65-4AD3-B42F-989CC9DAA86D}" dt="2022-01-25T23:24:05.540" v="792" actId="478"/>
          <ac:picMkLst>
            <pc:docMk/>
            <pc:sldMk cId="2262713700" sldId="555"/>
            <ac:picMk id="8" creationId="{EFCA0369-FAF8-4C65-8D00-7921DC369D56}"/>
          </ac:picMkLst>
        </pc:picChg>
        <pc:picChg chg="add mod">
          <ac:chgData name="Davide Fioriti" userId="b1d8aac8-6f0d-41cb-b4f1-51c2e0de7d53" providerId="ADAL" clId="{B3738864-6D65-4AD3-B42F-989CC9DAA86D}" dt="2022-01-25T23:25:50.961" v="806" actId="1076"/>
          <ac:picMkLst>
            <pc:docMk/>
            <pc:sldMk cId="2262713700" sldId="555"/>
            <ac:picMk id="9" creationId="{5D0703A9-6D8B-4EE1-9604-48BE6F327DCF}"/>
          </ac:picMkLst>
        </pc:picChg>
      </pc:sldChg>
      <pc:sldChg chg="del">
        <pc:chgData name="Davide Fioriti" userId="b1d8aac8-6f0d-41cb-b4f1-51c2e0de7d53" providerId="ADAL" clId="{B3738864-6D65-4AD3-B42F-989CC9DAA86D}" dt="2022-01-25T23:08:04.367" v="715" actId="47"/>
        <pc:sldMkLst>
          <pc:docMk/>
          <pc:sldMk cId="394577501" sldId="556"/>
        </pc:sldMkLst>
      </pc:sldChg>
      <pc:sldChg chg="modSp del mod">
        <pc:chgData name="Davide Fioriti" userId="b1d8aac8-6f0d-41cb-b4f1-51c2e0de7d53" providerId="ADAL" clId="{B3738864-6D65-4AD3-B42F-989CC9DAA86D}" dt="2022-01-27T12:26:35.672" v="7117" actId="47"/>
        <pc:sldMkLst>
          <pc:docMk/>
          <pc:sldMk cId="2747880570" sldId="568"/>
        </pc:sldMkLst>
        <pc:spChg chg="mod">
          <ac:chgData name="Davide Fioriti" userId="b1d8aac8-6f0d-41cb-b4f1-51c2e0de7d53" providerId="ADAL" clId="{B3738864-6D65-4AD3-B42F-989CC9DAA86D}" dt="2022-01-27T12:26:32.234" v="7116" actId="20577"/>
          <ac:spMkLst>
            <pc:docMk/>
            <pc:sldMk cId="2747880570" sldId="568"/>
            <ac:spMk id="6" creationId="{59ADF1F8-34E4-471A-B54B-57D6F1C4EA15}"/>
          </ac:spMkLst>
        </pc:spChg>
      </pc:sldChg>
      <pc:sldChg chg="addSp delSp add mod">
        <pc:chgData name="Davide Fioriti" userId="b1d8aac8-6f0d-41cb-b4f1-51c2e0de7d53" providerId="ADAL" clId="{B3738864-6D65-4AD3-B42F-989CC9DAA86D}" dt="2022-01-26T00:40:00.819" v="1874" actId="478"/>
        <pc:sldMkLst>
          <pc:docMk/>
          <pc:sldMk cId="413583202" sldId="569"/>
        </pc:sldMkLst>
        <pc:spChg chg="add del">
          <ac:chgData name="Davide Fioriti" userId="b1d8aac8-6f0d-41cb-b4f1-51c2e0de7d53" providerId="ADAL" clId="{B3738864-6D65-4AD3-B42F-989CC9DAA86D}" dt="2022-01-26T00:39:58.510" v="1872" actId="478"/>
          <ac:spMkLst>
            <pc:docMk/>
            <pc:sldMk cId="413583202" sldId="569"/>
            <ac:spMk id="12" creationId="{9DAA27DC-7F35-4E6B-A3D7-26DF17525D1A}"/>
          </ac:spMkLst>
        </pc:spChg>
        <pc:spChg chg="del">
          <ac:chgData name="Davide Fioriti" userId="b1d8aac8-6f0d-41cb-b4f1-51c2e0de7d53" providerId="ADAL" clId="{B3738864-6D65-4AD3-B42F-989CC9DAA86D}" dt="2022-01-26T00:39:59.762" v="1873" actId="478"/>
          <ac:spMkLst>
            <pc:docMk/>
            <pc:sldMk cId="413583202" sldId="569"/>
            <ac:spMk id="13" creationId="{5D36D697-999B-43B6-8E4C-47EE38C6E73E}"/>
          </ac:spMkLst>
        </pc:spChg>
        <pc:spChg chg="add del">
          <ac:chgData name="Davide Fioriti" userId="b1d8aac8-6f0d-41cb-b4f1-51c2e0de7d53" providerId="ADAL" clId="{B3738864-6D65-4AD3-B42F-989CC9DAA86D}" dt="2022-01-26T00:39:55.357" v="1871" actId="478"/>
          <ac:spMkLst>
            <pc:docMk/>
            <pc:sldMk cId="413583202" sldId="569"/>
            <ac:spMk id="14" creationId="{79F59296-F851-469F-8F68-7C8351E70A6F}"/>
          </ac:spMkLst>
        </pc:spChg>
        <pc:spChg chg="del">
          <ac:chgData name="Davide Fioriti" userId="b1d8aac8-6f0d-41cb-b4f1-51c2e0de7d53" providerId="ADAL" clId="{B3738864-6D65-4AD3-B42F-989CC9DAA86D}" dt="2022-01-26T00:40:00.819" v="1874" actId="478"/>
          <ac:spMkLst>
            <pc:docMk/>
            <pc:sldMk cId="413583202" sldId="569"/>
            <ac:spMk id="15" creationId="{8B53C4E6-E36B-499F-8358-A1EB7CECF18E}"/>
          </ac:spMkLst>
        </pc:spChg>
      </pc:sldChg>
      <pc:sldChg chg="delSp modSp add del mod">
        <pc:chgData name="Davide Fioriti" userId="b1d8aac8-6f0d-41cb-b4f1-51c2e0de7d53" providerId="ADAL" clId="{B3738864-6D65-4AD3-B42F-989CC9DAA86D}" dt="2022-01-26T00:15:41.440" v="1551" actId="47"/>
        <pc:sldMkLst>
          <pc:docMk/>
          <pc:sldMk cId="1753728643" sldId="569"/>
        </pc:sldMkLst>
        <pc:spChg chg="mod">
          <ac:chgData name="Davide Fioriti" userId="b1d8aac8-6f0d-41cb-b4f1-51c2e0de7d53" providerId="ADAL" clId="{B3738864-6D65-4AD3-B42F-989CC9DAA86D}" dt="2022-01-25T23:57:07.272" v="1208" actId="1076"/>
          <ac:spMkLst>
            <pc:docMk/>
            <pc:sldMk cId="1753728643" sldId="569"/>
            <ac:spMk id="14" creationId="{923D8B85-EAA6-43B9-A80E-C9DE714F3366}"/>
          </ac:spMkLst>
        </pc:spChg>
        <pc:spChg chg="del">
          <ac:chgData name="Davide Fioriti" userId="b1d8aac8-6f0d-41cb-b4f1-51c2e0de7d53" providerId="ADAL" clId="{B3738864-6D65-4AD3-B42F-989CC9DAA86D}" dt="2022-01-25T23:56:57.615" v="1207" actId="478"/>
          <ac:spMkLst>
            <pc:docMk/>
            <pc:sldMk cId="1753728643" sldId="569"/>
            <ac:spMk id="16" creationId="{82FEF6BE-EEF9-4DD4-83E6-E8AD3873C2FF}"/>
          </ac:spMkLst>
        </pc:spChg>
        <pc:spChg chg="del">
          <ac:chgData name="Davide Fioriti" userId="b1d8aac8-6f0d-41cb-b4f1-51c2e0de7d53" providerId="ADAL" clId="{B3738864-6D65-4AD3-B42F-989CC9DAA86D}" dt="2022-01-25T23:56:57.615" v="1207" actId="478"/>
          <ac:spMkLst>
            <pc:docMk/>
            <pc:sldMk cId="1753728643" sldId="569"/>
            <ac:spMk id="39" creationId="{F19893D7-F62E-482F-984E-52531355BE5A}"/>
          </ac:spMkLst>
        </pc:spChg>
        <pc:spChg chg="mod">
          <ac:chgData name="Davide Fioriti" userId="b1d8aac8-6f0d-41cb-b4f1-51c2e0de7d53" providerId="ADAL" clId="{B3738864-6D65-4AD3-B42F-989CC9DAA86D}" dt="2022-01-25T23:57:07.272" v="1208" actId="1076"/>
          <ac:spMkLst>
            <pc:docMk/>
            <pc:sldMk cId="1753728643" sldId="569"/>
            <ac:spMk id="49" creationId="{F92D060D-8EAD-4313-8190-85FB9028A035}"/>
          </ac:spMkLst>
        </pc:spChg>
        <pc:spChg chg="mod">
          <ac:chgData name="Davide Fioriti" userId="b1d8aac8-6f0d-41cb-b4f1-51c2e0de7d53" providerId="ADAL" clId="{B3738864-6D65-4AD3-B42F-989CC9DAA86D}" dt="2022-01-25T23:57:07.272" v="1208" actId="1076"/>
          <ac:spMkLst>
            <pc:docMk/>
            <pc:sldMk cId="1753728643" sldId="569"/>
            <ac:spMk id="51" creationId="{E4FF4DDF-CA61-4301-939A-8E6413916D9A}"/>
          </ac:spMkLst>
        </pc:spChg>
        <pc:spChg chg="mod">
          <ac:chgData name="Davide Fioriti" userId="b1d8aac8-6f0d-41cb-b4f1-51c2e0de7d53" providerId="ADAL" clId="{B3738864-6D65-4AD3-B42F-989CC9DAA86D}" dt="2022-01-25T23:57:07.272" v="1208" actId="1076"/>
          <ac:spMkLst>
            <pc:docMk/>
            <pc:sldMk cId="1753728643" sldId="569"/>
            <ac:spMk id="52" creationId="{2F628E75-5760-4E16-9C49-0C28E9409785}"/>
          </ac:spMkLst>
        </pc:spChg>
        <pc:spChg chg="del">
          <ac:chgData name="Davide Fioriti" userId="b1d8aac8-6f0d-41cb-b4f1-51c2e0de7d53" providerId="ADAL" clId="{B3738864-6D65-4AD3-B42F-989CC9DAA86D}" dt="2022-01-25T23:56:57.615" v="1207" actId="478"/>
          <ac:spMkLst>
            <pc:docMk/>
            <pc:sldMk cId="1753728643" sldId="569"/>
            <ac:spMk id="57" creationId="{F8F933DB-A387-4DDB-8BFC-E56AE1EF2D68}"/>
          </ac:spMkLst>
        </pc:spChg>
        <pc:picChg chg="mod">
          <ac:chgData name="Davide Fioriti" userId="b1d8aac8-6f0d-41cb-b4f1-51c2e0de7d53" providerId="ADAL" clId="{B3738864-6D65-4AD3-B42F-989CC9DAA86D}" dt="2022-01-25T23:57:07.272" v="1208" actId="1076"/>
          <ac:picMkLst>
            <pc:docMk/>
            <pc:sldMk cId="1753728643" sldId="569"/>
            <ac:picMk id="48" creationId="{A192F3C4-5EAC-44E5-9DD5-E60236646B00}"/>
          </ac:picMkLst>
        </pc:picChg>
        <pc:picChg chg="mod">
          <ac:chgData name="Davide Fioriti" userId="b1d8aac8-6f0d-41cb-b4f1-51c2e0de7d53" providerId="ADAL" clId="{B3738864-6D65-4AD3-B42F-989CC9DAA86D}" dt="2022-01-25T23:57:07.272" v="1208" actId="1076"/>
          <ac:picMkLst>
            <pc:docMk/>
            <pc:sldMk cId="1753728643" sldId="569"/>
            <ac:picMk id="56" creationId="{D00469EC-B55E-45F6-9B6E-17332E7B163F}"/>
          </ac:picMkLst>
        </pc:picChg>
        <pc:cxnChg chg="del mod">
          <ac:chgData name="Davide Fioriti" userId="b1d8aac8-6f0d-41cb-b4f1-51c2e0de7d53" providerId="ADAL" clId="{B3738864-6D65-4AD3-B42F-989CC9DAA86D}" dt="2022-01-25T23:56:57.615" v="1207" actId="478"/>
          <ac:cxnSpMkLst>
            <pc:docMk/>
            <pc:sldMk cId="1753728643" sldId="569"/>
            <ac:cxnSpMk id="42" creationId="{4EBFCA5C-956E-4022-9A38-C4DD6E463E00}"/>
          </ac:cxnSpMkLst>
        </pc:cxnChg>
        <pc:cxnChg chg="del">
          <ac:chgData name="Davide Fioriti" userId="b1d8aac8-6f0d-41cb-b4f1-51c2e0de7d53" providerId="ADAL" clId="{B3738864-6D65-4AD3-B42F-989CC9DAA86D}" dt="2022-01-25T23:56:57.615" v="1207" actId="478"/>
          <ac:cxnSpMkLst>
            <pc:docMk/>
            <pc:sldMk cId="1753728643" sldId="569"/>
            <ac:cxnSpMk id="45" creationId="{9C04CEA4-1979-494A-8DD2-E0F217B8AF2F}"/>
          </ac:cxnSpMkLst>
        </pc:cxnChg>
        <pc:cxnChg chg="del">
          <ac:chgData name="Davide Fioriti" userId="b1d8aac8-6f0d-41cb-b4f1-51c2e0de7d53" providerId="ADAL" clId="{B3738864-6D65-4AD3-B42F-989CC9DAA86D}" dt="2022-01-25T23:56:57.615" v="1207" actId="478"/>
          <ac:cxnSpMkLst>
            <pc:docMk/>
            <pc:sldMk cId="1753728643" sldId="569"/>
            <ac:cxnSpMk id="74" creationId="{22B29F39-ED32-4D4D-8412-5B4E3A5BA454}"/>
          </ac:cxnSpMkLst>
        </pc:cxnChg>
      </pc:sldChg>
      <pc:sldChg chg="add del">
        <pc:chgData name="Davide Fioriti" userId="b1d8aac8-6f0d-41cb-b4f1-51c2e0de7d53" providerId="ADAL" clId="{B3738864-6D65-4AD3-B42F-989CC9DAA86D}" dt="2022-01-25T23:16:48.852" v="786"/>
        <pc:sldMkLst>
          <pc:docMk/>
          <pc:sldMk cId="3338538780" sldId="569"/>
        </pc:sldMkLst>
      </pc:sldChg>
      <pc:sldChg chg="delSp add mod ord">
        <pc:chgData name="Davide Fioriti" userId="b1d8aac8-6f0d-41cb-b4f1-51c2e0de7d53" providerId="ADAL" clId="{B3738864-6D65-4AD3-B42F-989CC9DAA86D}" dt="2022-01-26T00:40:20.851" v="1881"/>
        <pc:sldMkLst>
          <pc:docMk/>
          <pc:sldMk cId="548782124" sldId="570"/>
        </pc:sldMkLst>
        <pc:spChg chg="del">
          <ac:chgData name="Davide Fioriti" userId="b1d8aac8-6f0d-41cb-b4f1-51c2e0de7d53" providerId="ADAL" clId="{B3738864-6D65-4AD3-B42F-989CC9DAA86D}" dt="2022-01-26T00:40:13.054" v="1876" actId="478"/>
          <ac:spMkLst>
            <pc:docMk/>
            <pc:sldMk cId="548782124" sldId="570"/>
            <ac:spMk id="13" creationId="{5D36D697-999B-43B6-8E4C-47EE38C6E73E}"/>
          </ac:spMkLst>
        </pc:spChg>
        <pc:spChg chg="del">
          <ac:chgData name="Davide Fioriti" userId="b1d8aac8-6f0d-41cb-b4f1-51c2e0de7d53" providerId="ADAL" clId="{B3738864-6D65-4AD3-B42F-989CC9DAA86D}" dt="2022-01-26T00:40:14.360" v="1877" actId="478"/>
          <ac:spMkLst>
            <pc:docMk/>
            <pc:sldMk cId="548782124" sldId="570"/>
            <ac:spMk id="15" creationId="{8B53C4E6-E36B-499F-8358-A1EB7CECF18E}"/>
          </ac:spMkLst>
        </pc:spChg>
      </pc:sldChg>
      <pc:sldChg chg="delSp add mod ord">
        <pc:chgData name="Davide Fioriti" userId="b1d8aac8-6f0d-41cb-b4f1-51c2e0de7d53" providerId="ADAL" clId="{B3738864-6D65-4AD3-B42F-989CC9DAA86D}" dt="2022-01-26T00:40:36.686" v="1885" actId="478"/>
        <pc:sldMkLst>
          <pc:docMk/>
          <pc:sldMk cId="1168906460" sldId="571"/>
        </pc:sldMkLst>
        <pc:spChg chg="del">
          <ac:chgData name="Davide Fioriti" userId="b1d8aac8-6f0d-41cb-b4f1-51c2e0de7d53" providerId="ADAL" clId="{B3738864-6D65-4AD3-B42F-989CC9DAA86D}" dt="2022-01-26T00:40:36.686" v="1885" actId="478"/>
          <ac:spMkLst>
            <pc:docMk/>
            <pc:sldMk cId="1168906460" sldId="571"/>
            <ac:spMk id="15" creationId="{8B53C4E6-E36B-499F-8358-A1EB7CECF18E}"/>
          </ac:spMkLst>
        </pc:spChg>
      </pc:sldChg>
      <pc:sldChg chg="add">
        <pc:chgData name="Davide Fioriti" userId="b1d8aac8-6f0d-41cb-b4f1-51c2e0de7d53" providerId="ADAL" clId="{B3738864-6D65-4AD3-B42F-989CC9DAA86D}" dt="2022-01-26T00:40:41.643" v="1886"/>
        <pc:sldMkLst>
          <pc:docMk/>
          <pc:sldMk cId="3307096360" sldId="572"/>
        </pc:sldMkLst>
      </pc:sldChg>
      <pc:sldChg chg="addSp delSp add del mod addAnim delAnim delCm">
        <pc:chgData name="Davide Fioriti" userId="b1d8aac8-6f0d-41cb-b4f1-51c2e0de7d53" providerId="ADAL" clId="{B3738864-6D65-4AD3-B42F-989CC9DAA86D}" dt="2022-01-26T14:15:11.679" v="1919" actId="47"/>
        <pc:sldMkLst>
          <pc:docMk/>
          <pc:sldMk cId="1654074001" sldId="576"/>
        </pc:sldMkLst>
        <pc:spChg chg="add del">
          <ac:chgData name="Davide Fioriti" userId="b1d8aac8-6f0d-41cb-b4f1-51c2e0de7d53" providerId="ADAL" clId="{B3738864-6D65-4AD3-B42F-989CC9DAA86D}" dt="2022-01-26T14:14:40.032" v="1918" actId="478"/>
          <ac:spMkLst>
            <pc:docMk/>
            <pc:sldMk cId="1654074001" sldId="576"/>
            <ac:spMk id="16" creationId="{076FF8A8-F589-4D16-8D05-E9AF9639A29F}"/>
          </ac:spMkLst>
        </pc:spChg>
        <pc:spChg chg="add del">
          <ac:chgData name="Davide Fioriti" userId="b1d8aac8-6f0d-41cb-b4f1-51c2e0de7d53" providerId="ADAL" clId="{B3738864-6D65-4AD3-B42F-989CC9DAA86D}" dt="2022-01-26T14:14:40.032" v="1918" actId="478"/>
          <ac:spMkLst>
            <pc:docMk/>
            <pc:sldMk cId="1654074001" sldId="576"/>
            <ac:spMk id="18" creationId="{19585C7E-E868-4372-932A-84D03A092226}"/>
          </ac:spMkLst>
        </pc:spChg>
        <pc:spChg chg="add del">
          <ac:chgData name="Davide Fioriti" userId="b1d8aac8-6f0d-41cb-b4f1-51c2e0de7d53" providerId="ADAL" clId="{B3738864-6D65-4AD3-B42F-989CC9DAA86D}" dt="2022-01-26T14:14:40.032" v="1918" actId="478"/>
          <ac:spMkLst>
            <pc:docMk/>
            <pc:sldMk cId="1654074001" sldId="576"/>
            <ac:spMk id="19" creationId="{4BC21D5B-3F55-42B8-B2B6-286F0DF4AD92}"/>
          </ac:spMkLst>
        </pc:spChg>
        <pc:spChg chg="add del">
          <ac:chgData name="Davide Fioriti" userId="b1d8aac8-6f0d-41cb-b4f1-51c2e0de7d53" providerId="ADAL" clId="{B3738864-6D65-4AD3-B42F-989CC9DAA86D}" dt="2022-01-26T14:14:40.032" v="1918" actId="478"/>
          <ac:spMkLst>
            <pc:docMk/>
            <pc:sldMk cId="1654074001" sldId="576"/>
            <ac:spMk id="20" creationId="{BEF7538A-37D3-409F-912E-5EF9D90ECB3C}"/>
          </ac:spMkLst>
        </pc:spChg>
        <pc:picChg chg="add del">
          <ac:chgData name="Davide Fioriti" userId="b1d8aac8-6f0d-41cb-b4f1-51c2e0de7d53" providerId="ADAL" clId="{B3738864-6D65-4AD3-B42F-989CC9DAA86D}" dt="2022-01-26T14:14:40.032" v="1918" actId="478"/>
          <ac:picMkLst>
            <pc:docMk/>
            <pc:sldMk cId="1654074001" sldId="576"/>
            <ac:picMk id="3" creationId="{8E4CB033-BDF3-4C13-B1FA-0A119804985A}"/>
          </ac:picMkLst>
        </pc:picChg>
        <pc:picChg chg="add del">
          <ac:chgData name="Davide Fioriti" userId="b1d8aac8-6f0d-41cb-b4f1-51c2e0de7d53" providerId="ADAL" clId="{B3738864-6D65-4AD3-B42F-989CC9DAA86D}" dt="2022-01-26T14:14:40.032" v="1918" actId="478"/>
          <ac:picMkLst>
            <pc:docMk/>
            <pc:sldMk cId="1654074001" sldId="576"/>
            <ac:picMk id="17" creationId="{451A1B16-A449-4053-8EA2-F2886239D794}"/>
          </ac:picMkLst>
        </pc:picChg>
      </pc:sldChg>
      <pc:sldChg chg="addSp delSp modSp add del mod delAnim modAnim">
        <pc:chgData name="Davide Fioriti" userId="b1d8aac8-6f0d-41cb-b4f1-51c2e0de7d53" providerId="ADAL" clId="{B3738864-6D65-4AD3-B42F-989CC9DAA86D}" dt="2022-01-27T07:46:27.131" v="5302" actId="47"/>
        <pc:sldMkLst>
          <pc:docMk/>
          <pc:sldMk cId="2043945771" sldId="577"/>
        </pc:sldMkLst>
        <pc:spChg chg="add del mod">
          <ac:chgData name="Davide Fioriti" userId="b1d8aac8-6f0d-41cb-b4f1-51c2e0de7d53" providerId="ADAL" clId="{B3738864-6D65-4AD3-B42F-989CC9DAA86D}" dt="2022-01-26T19:36:50.376" v="4079" actId="478"/>
          <ac:spMkLst>
            <pc:docMk/>
            <pc:sldMk cId="2043945771" sldId="577"/>
            <ac:spMk id="5" creationId="{5B290556-3D40-4B50-BD6D-CB3DBDE09DB5}"/>
          </ac:spMkLst>
        </pc:spChg>
        <pc:spChg chg="add mod">
          <ac:chgData name="Davide Fioriti" userId="b1d8aac8-6f0d-41cb-b4f1-51c2e0de7d53" providerId="ADAL" clId="{B3738864-6D65-4AD3-B42F-989CC9DAA86D}" dt="2022-01-26T19:36:50.376" v="4079" actId="478"/>
          <ac:spMkLst>
            <pc:docMk/>
            <pc:sldMk cId="2043945771" sldId="577"/>
            <ac:spMk id="9" creationId="{33DFB8C1-D4AF-42DF-AD2C-83FA0E89B8A0}"/>
          </ac:spMkLst>
        </pc:spChg>
        <pc:spChg chg="mod">
          <ac:chgData name="Davide Fioriti" userId="b1d8aac8-6f0d-41cb-b4f1-51c2e0de7d53" providerId="ADAL" clId="{B3738864-6D65-4AD3-B42F-989CC9DAA86D}" dt="2022-01-26T14:41:53.134" v="2481" actId="20577"/>
          <ac:spMkLst>
            <pc:docMk/>
            <pc:sldMk cId="2043945771" sldId="577"/>
            <ac:spMk id="11" creationId="{D24F36BC-DFB9-4ECA-998F-AAC104FAA2C4}"/>
          </ac:spMkLst>
        </pc:spChg>
        <pc:spChg chg="del">
          <ac:chgData name="Davide Fioriti" userId="b1d8aac8-6f0d-41cb-b4f1-51c2e0de7d53" providerId="ADAL" clId="{B3738864-6D65-4AD3-B42F-989CC9DAA86D}" dt="2022-01-26T19:25:10.567" v="3762" actId="478"/>
          <ac:spMkLst>
            <pc:docMk/>
            <pc:sldMk cId="2043945771" sldId="577"/>
            <ac:spMk id="13" creationId="{E56B9CA0-09FB-4BE0-9B4D-FC04A73CA3F5}"/>
          </ac:spMkLst>
        </pc:spChg>
        <pc:spChg chg="del">
          <ac:chgData name="Davide Fioriti" userId="b1d8aac8-6f0d-41cb-b4f1-51c2e0de7d53" providerId="ADAL" clId="{B3738864-6D65-4AD3-B42F-989CC9DAA86D}" dt="2022-01-26T19:25:39.444" v="3765" actId="478"/>
          <ac:spMkLst>
            <pc:docMk/>
            <pc:sldMk cId="2043945771" sldId="577"/>
            <ac:spMk id="16" creationId="{076FF8A8-F589-4D16-8D05-E9AF9639A29F}"/>
          </ac:spMkLst>
        </pc:spChg>
        <pc:spChg chg="del mod">
          <ac:chgData name="Davide Fioriti" userId="b1d8aac8-6f0d-41cb-b4f1-51c2e0de7d53" providerId="ADAL" clId="{B3738864-6D65-4AD3-B42F-989CC9DAA86D}" dt="2022-01-26T19:36:50.376" v="4079" actId="478"/>
          <ac:spMkLst>
            <pc:docMk/>
            <pc:sldMk cId="2043945771" sldId="577"/>
            <ac:spMk id="18" creationId="{19585C7E-E868-4372-932A-84D03A092226}"/>
          </ac:spMkLst>
        </pc:spChg>
        <pc:spChg chg="del mod">
          <ac:chgData name="Davide Fioriti" userId="b1d8aac8-6f0d-41cb-b4f1-51c2e0de7d53" providerId="ADAL" clId="{B3738864-6D65-4AD3-B42F-989CC9DAA86D}" dt="2022-01-26T19:27:57.562" v="3850" actId="478"/>
          <ac:spMkLst>
            <pc:docMk/>
            <pc:sldMk cId="2043945771" sldId="577"/>
            <ac:spMk id="19" creationId="{4BC21D5B-3F55-42B8-B2B6-286F0DF4AD92}"/>
          </ac:spMkLst>
        </pc:spChg>
        <pc:spChg chg="del mod">
          <ac:chgData name="Davide Fioriti" userId="b1d8aac8-6f0d-41cb-b4f1-51c2e0de7d53" providerId="ADAL" clId="{B3738864-6D65-4AD3-B42F-989CC9DAA86D}" dt="2022-01-26T19:36:50.376" v="4079" actId="478"/>
          <ac:spMkLst>
            <pc:docMk/>
            <pc:sldMk cId="2043945771" sldId="577"/>
            <ac:spMk id="20" creationId="{BEF7538A-37D3-409F-912E-5EF9D90ECB3C}"/>
          </ac:spMkLst>
        </pc:spChg>
        <pc:spChg chg="mod">
          <ac:chgData name="Davide Fioriti" userId="b1d8aac8-6f0d-41cb-b4f1-51c2e0de7d53" providerId="ADAL" clId="{B3738864-6D65-4AD3-B42F-989CC9DAA86D}" dt="2022-01-26T19:25:57.075" v="3768" actId="1076"/>
          <ac:spMkLst>
            <pc:docMk/>
            <pc:sldMk cId="2043945771" sldId="577"/>
            <ac:spMk id="25" creationId="{87C7D8BF-AE80-4ACD-A8DE-8F6EDC948647}"/>
          </ac:spMkLst>
        </pc:spChg>
        <pc:spChg chg="del mod">
          <ac:chgData name="Davide Fioriti" userId="b1d8aac8-6f0d-41cb-b4f1-51c2e0de7d53" providerId="ADAL" clId="{B3738864-6D65-4AD3-B42F-989CC9DAA86D}" dt="2022-01-26T19:25:50.211" v="3767" actId="478"/>
          <ac:spMkLst>
            <pc:docMk/>
            <pc:sldMk cId="2043945771" sldId="577"/>
            <ac:spMk id="26" creationId="{9B1AC2A3-65CE-4C71-B7AC-BFBB00410C54}"/>
          </ac:spMkLst>
        </pc:spChg>
        <pc:spChg chg="mod">
          <ac:chgData name="Davide Fioriti" userId="b1d8aac8-6f0d-41cb-b4f1-51c2e0de7d53" providerId="ADAL" clId="{B3738864-6D65-4AD3-B42F-989CC9DAA86D}" dt="2022-01-26T19:27:50.948" v="3849" actId="6549"/>
          <ac:spMkLst>
            <pc:docMk/>
            <pc:sldMk cId="2043945771" sldId="577"/>
            <ac:spMk id="33" creationId="{778FD27F-8A1E-49DB-AA5B-ACC5602EB115}"/>
          </ac:spMkLst>
        </pc:spChg>
        <pc:spChg chg="del">
          <ac:chgData name="Davide Fioriti" userId="b1d8aac8-6f0d-41cb-b4f1-51c2e0de7d53" providerId="ADAL" clId="{B3738864-6D65-4AD3-B42F-989CC9DAA86D}" dt="2022-01-26T19:25:27.973" v="3763" actId="478"/>
          <ac:spMkLst>
            <pc:docMk/>
            <pc:sldMk cId="2043945771" sldId="577"/>
            <ac:spMk id="34" creationId="{2609E649-26F7-4C43-97D5-5F00B3F66200}"/>
          </ac:spMkLst>
        </pc:spChg>
        <pc:picChg chg="add del mod">
          <ac:chgData name="Davide Fioriti" userId="b1d8aac8-6f0d-41cb-b4f1-51c2e0de7d53" providerId="ADAL" clId="{B3738864-6D65-4AD3-B42F-989CC9DAA86D}" dt="2022-01-27T07:45:55.984" v="5295"/>
          <ac:picMkLst>
            <pc:docMk/>
            <pc:sldMk cId="2043945771" sldId="577"/>
            <ac:picMk id="3" creationId="{18FFC04F-1C1D-4B6E-872D-B8458709E183}"/>
          </ac:picMkLst>
        </pc:picChg>
        <pc:picChg chg="del mod">
          <ac:chgData name="Davide Fioriti" userId="b1d8aac8-6f0d-41cb-b4f1-51c2e0de7d53" providerId="ADAL" clId="{B3738864-6D65-4AD3-B42F-989CC9DAA86D}" dt="2022-01-26T19:36:50.376" v="4079" actId="478"/>
          <ac:picMkLst>
            <pc:docMk/>
            <pc:sldMk cId="2043945771" sldId="577"/>
            <ac:picMk id="3" creationId="{8E4CB033-BDF3-4C13-B1FA-0A119804985A}"/>
          </ac:picMkLst>
        </pc:picChg>
        <pc:picChg chg="del mod">
          <ac:chgData name="Davide Fioriti" userId="b1d8aac8-6f0d-41cb-b4f1-51c2e0de7d53" providerId="ADAL" clId="{B3738864-6D65-4AD3-B42F-989CC9DAA86D}" dt="2022-01-27T07:45:52.711" v="5293" actId="478"/>
          <ac:picMkLst>
            <pc:docMk/>
            <pc:sldMk cId="2043945771" sldId="577"/>
            <ac:picMk id="6" creationId="{A611BB05-476D-4E2C-8F88-68AD63F1D2C1}"/>
          </ac:picMkLst>
        </pc:picChg>
        <pc:picChg chg="del">
          <ac:chgData name="Davide Fioriti" userId="b1d8aac8-6f0d-41cb-b4f1-51c2e0de7d53" providerId="ADAL" clId="{B3738864-6D65-4AD3-B42F-989CC9DAA86D}" dt="2022-01-26T19:24:59.339" v="3760" actId="478"/>
          <ac:picMkLst>
            <pc:docMk/>
            <pc:sldMk cId="2043945771" sldId="577"/>
            <ac:picMk id="8" creationId="{924B3D32-C828-4982-92F8-682008661602}"/>
          </ac:picMkLst>
        </pc:picChg>
        <pc:picChg chg="del">
          <ac:chgData name="Davide Fioriti" userId="b1d8aac8-6f0d-41cb-b4f1-51c2e0de7d53" providerId="ADAL" clId="{B3738864-6D65-4AD3-B42F-989CC9DAA86D}" dt="2022-01-26T19:25:01.439" v="3761" actId="478"/>
          <ac:picMkLst>
            <pc:docMk/>
            <pc:sldMk cId="2043945771" sldId="577"/>
            <ac:picMk id="10" creationId="{4FF36470-8929-4E2D-A017-B4C4D2957B17}"/>
          </ac:picMkLst>
        </pc:picChg>
        <pc:picChg chg="add mod">
          <ac:chgData name="Davide Fioriti" userId="b1d8aac8-6f0d-41cb-b4f1-51c2e0de7d53" providerId="ADAL" clId="{B3738864-6D65-4AD3-B42F-989CC9DAA86D}" dt="2022-01-27T07:46:21.503" v="5301"/>
          <ac:picMkLst>
            <pc:docMk/>
            <pc:sldMk cId="2043945771" sldId="577"/>
            <ac:picMk id="10" creationId="{DE5D9659-7A13-4FC1-B88E-14A7230D81C1}"/>
          </ac:picMkLst>
        </pc:picChg>
        <pc:picChg chg="del mod">
          <ac:chgData name="Davide Fioriti" userId="b1d8aac8-6f0d-41cb-b4f1-51c2e0de7d53" providerId="ADAL" clId="{B3738864-6D65-4AD3-B42F-989CC9DAA86D}" dt="2022-01-26T19:36:50.376" v="4079" actId="478"/>
          <ac:picMkLst>
            <pc:docMk/>
            <pc:sldMk cId="2043945771" sldId="577"/>
            <ac:picMk id="17" creationId="{451A1B16-A449-4053-8EA2-F2886239D794}"/>
          </ac:picMkLst>
        </pc:picChg>
      </pc:sldChg>
      <pc:sldChg chg="modSp add del mod ord modAnim">
        <pc:chgData name="Davide Fioriti" userId="b1d8aac8-6f0d-41cb-b4f1-51c2e0de7d53" providerId="ADAL" clId="{B3738864-6D65-4AD3-B42F-989CC9DAA86D}" dt="2022-01-26T21:47:44.854" v="4664"/>
        <pc:sldMkLst>
          <pc:docMk/>
          <pc:sldMk cId="1502369459" sldId="578"/>
        </pc:sldMkLst>
        <pc:spChg chg="mod">
          <ac:chgData name="Davide Fioriti" userId="b1d8aac8-6f0d-41cb-b4f1-51c2e0de7d53" providerId="ADAL" clId="{B3738864-6D65-4AD3-B42F-989CC9DAA86D}" dt="2022-01-26T14:58:04.289" v="2653" actId="6549"/>
          <ac:spMkLst>
            <pc:docMk/>
            <pc:sldMk cId="1502369459" sldId="578"/>
            <ac:spMk id="6" creationId="{367EC210-4FAD-4B04-B556-53B3499DD566}"/>
          </ac:spMkLst>
        </pc:spChg>
        <pc:graphicFrameChg chg="mod">
          <ac:chgData name="Davide Fioriti" userId="b1d8aac8-6f0d-41cb-b4f1-51c2e0de7d53" providerId="ADAL" clId="{B3738864-6D65-4AD3-B42F-989CC9DAA86D}" dt="2022-01-26T18:43:10.173" v="3741" actId="1076"/>
          <ac:graphicFrameMkLst>
            <pc:docMk/>
            <pc:sldMk cId="1502369459" sldId="578"/>
            <ac:graphicFrameMk id="12" creationId="{08697E42-5B07-4382-914F-AFE134375D5B}"/>
          </ac:graphicFrameMkLst>
        </pc:graphicFrameChg>
      </pc:sldChg>
      <pc:sldChg chg="modSp add del mod">
        <pc:chgData name="Davide Fioriti" userId="b1d8aac8-6f0d-41cb-b4f1-51c2e0de7d53" providerId="ADAL" clId="{B3738864-6D65-4AD3-B42F-989CC9DAA86D}" dt="2022-01-26T14:36:31.495" v="2405" actId="47"/>
        <pc:sldMkLst>
          <pc:docMk/>
          <pc:sldMk cId="1833275443" sldId="578"/>
        </pc:sldMkLst>
        <pc:spChg chg="mod">
          <ac:chgData name="Davide Fioriti" userId="b1d8aac8-6f0d-41cb-b4f1-51c2e0de7d53" providerId="ADAL" clId="{B3738864-6D65-4AD3-B42F-989CC9DAA86D}" dt="2022-01-26T14:36:04.453" v="2397" actId="1076"/>
          <ac:spMkLst>
            <pc:docMk/>
            <pc:sldMk cId="1833275443" sldId="578"/>
            <ac:spMk id="2" creationId="{8141C7D9-50C8-43D5-98E5-9D09428D713C}"/>
          </ac:spMkLst>
        </pc:spChg>
        <pc:spChg chg="mod">
          <ac:chgData name="Davide Fioriti" userId="b1d8aac8-6f0d-41cb-b4f1-51c2e0de7d53" providerId="ADAL" clId="{B3738864-6D65-4AD3-B42F-989CC9DAA86D}" dt="2022-01-26T14:36:29.889" v="2404" actId="1076"/>
          <ac:spMkLst>
            <pc:docMk/>
            <pc:sldMk cId="1833275443" sldId="578"/>
            <ac:spMk id="5" creationId="{0EEEEA39-CE2B-451A-8102-4BEDB020FC01}"/>
          </ac:spMkLst>
        </pc:spChg>
        <pc:spChg chg="mod">
          <ac:chgData name="Davide Fioriti" userId="b1d8aac8-6f0d-41cb-b4f1-51c2e0de7d53" providerId="ADAL" clId="{B3738864-6D65-4AD3-B42F-989CC9DAA86D}" dt="2022-01-26T14:36:28.883" v="2402" actId="1076"/>
          <ac:spMkLst>
            <pc:docMk/>
            <pc:sldMk cId="1833275443" sldId="578"/>
            <ac:spMk id="6" creationId="{367EC210-4FAD-4B04-B556-53B3499DD566}"/>
          </ac:spMkLst>
        </pc:spChg>
        <pc:spChg chg="mod">
          <ac:chgData name="Davide Fioriti" userId="b1d8aac8-6f0d-41cb-b4f1-51c2e0de7d53" providerId="ADAL" clId="{B3738864-6D65-4AD3-B42F-989CC9DAA86D}" dt="2022-01-26T14:35:56.946" v="2395" actId="1076"/>
          <ac:spMkLst>
            <pc:docMk/>
            <pc:sldMk cId="1833275443" sldId="578"/>
            <ac:spMk id="17" creationId="{5970CED4-619A-4B5A-8DC8-D0B22C2E5ECD}"/>
          </ac:spMkLst>
        </pc:spChg>
        <pc:graphicFrameChg chg="mod">
          <ac:chgData name="Davide Fioriti" userId="b1d8aac8-6f0d-41cb-b4f1-51c2e0de7d53" providerId="ADAL" clId="{B3738864-6D65-4AD3-B42F-989CC9DAA86D}" dt="2022-01-26T14:36:00.699" v="2396" actId="1076"/>
          <ac:graphicFrameMkLst>
            <pc:docMk/>
            <pc:sldMk cId="1833275443" sldId="578"/>
            <ac:graphicFrameMk id="12" creationId="{08697E42-5B07-4382-914F-AFE134375D5B}"/>
          </ac:graphicFrameMkLst>
        </pc:graphicFrameChg>
      </pc:sldChg>
      <pc:sldChg chg="addSp delSp modSp new del mod modClrScheme chgLayout">
        <pc:chgData name="Davide Fioriti" userId="b1d8aac8-6f0d-41cb-b4f1-51c2e0de7d53" providerId="ADAL" clId="{B3738864-6D65-4AD3-B42F-989CC9DAA86D}" dt="2022-01-26T14:41:00.867" v="2453" actId="47"/>
        <pc:sldMkLst>
          <pc:docMk/>
          <pc:sldMk cId="3274214496" sldId="578"/>
        </pc:sldMkLst>
        <pc:spChg chg="add del mod ord">
          <ac:chgData name="Davide Fioriti" userId="b1d8aac8-6f0d-41cb-b4f1-51c2e0de7d53" providerId="ADAL" clId="{B3738864-6D65-4AD3-B42F-989CC9DAA86D}" dt="2022-01-26T14:39:02.736" v="2430" actId="700"/>
          <ac:spMkLst>
            <pc:docMk/>
            <pc:sldMk cId="3274214496" sldId="578"/>
            <ac:spMk id="2" creationId="{AA423E8B-D3FC-4330-B912-BB27C766A0F8}"/>
          </ac:spMkLst>
        </pc:spChg>
        <pc:spChg chg="add del">
          <ac:chgData name="Davide Fioriti" userId="b1d8aac8-6f0d-41cb-b4f1-51c2e0de7d53" providerId="ADAL" clId="{B3738864-6D65-4AD3-B42F-989CC9DAA86D}" dt="2022-01-26T14:39:02.736" v="2430" actId="700"/>
          <ac:spMkLst>
            <pc:docMk/>
            <pc:sldMk cId="3274214496" sldId="578"/>
            <ac:spMk id="3" creationId="{5789914A-5BD0-4DBB-A1CE-063D8B7CD40A}"/>
          </ac:spMkLst>
        </pc:spChg>
        <pc:spChg chg="mod ord">
          <ac:chgData name="Davide Fioriti" userId="b1d8aac8-6f0d-41cb-b4f1-51c2e0de7d53" providerId="ADAL" clId="{B3738864-6D65-4AD3-B42F-989CC9DAA86D}" dt="2022-01-26T14:39:02.736" v="2430" actId="700"/>
          <ac:spMkLst>
            <pc:docMk/>
            <pc:sldMk cId="3274214496" sldId="578"/>
            <ac:spMk id="4" creationId="{BB59BB10-2124-4612-B24D-E6BC71106698}"/>
          </ac:spMkLst>
        </pc:spChg>
        <pc:spChg chg="add del mod ord">
          <ac:chgData name="Davide Fioriti" userId="b1d8aac8-6f0d-41cb-b4f1-51c2e0de7d53" providerId="ADAL" clId="{B3738864-6D65-4AD3-B42F-989CC9DAA86D}" dt="2022-01-26T14:39:21.405" v="2447" actId="14100"/>
          <ac:spMkLst>
            <pc:docMk/>
            <pc:sldMk cId="3274214496" sldId="578"/>
            <ac:spMk id="5" creationId="{CC548AF4-AD40-4E92-8A3A-0929C49A5D33}"/>
          </ac:spMkLst>
        </pc:spChg>
        <pc:picChg chg="add del mod">
          <ac:chgData name="Davide Fioriti" userId="b1d8aac8-6f0d-41cb-b4f1-51c2e0de7d53" providerId="ADAL" clId="{B3738864-6D65-4AD3-B42F-989CC9DAA86D}" dt="2022-01-26T14:39:30.761" v="2452" actId="478"/>
          <ac:picMkLst>
            <pc:docMk/>
            <pc:sldMk cId="3274214496" sldId="578"/>
            <ac:picMk id="7" creationId="{8BC7CBE3-1417-4598-9F99-EF79EA7063B5}"/>
          </ac:picMkLst>
        </pc:picChg>
      </pc:sldChg>
      <pc:sldChg chg="addSp delSp modSp new mod ord modClrScheme modAnim chgLayout">
        <pc:chgData name="Davide Fioriti" userId="b1d8aac8-6f0d-41cb-b4f1-51c2e0de7d53" providerId="ADAL" clId="{B3738864-6D65-4AD3-B42F-989CC9DAA86D}" dt="2022-01-26T18:41:56.282" v="3739"/>
        <pc:sldMkLst>
          <pc:docMk/>
          <pc:sldMk cId="463306422" sldId="579"/>
        </pc:sldMkLst>
        <pc:spChg chg="del mod ord">
          <ac:chgData name="Davide Fioriti" userId="b1d8aac8-6f0d-41cb-b4f1-51c2e0de7d53" providerId="ADAL" clId="{B3738864-6D65-4AD3-B42F-989CC9DAA86D}" dt="2022-01-26T15:03:25.582" v="2737" actId="700"/>
          <ac:spMkLst>
            <pc:docMk/>
            <pc:sldMk cId="463306422" sldId="579"/>
            <ac:spMk id="2" creationId="{BE23722F-945D-4FBE-8919-48610439ADB4}"/>
          </ac:spMkLst>
        </pc:spChg>
        <pc:spChg chg="del">
          <ac:chgData name="Davide Fioriti" userId="b1d8aac8-6f0d-41cb-b4f1-51c2e0de7d53" providerId="ADAL" clId="{B3738864-6D65-4AD3-B42F-989CC9DAA86D}" dt="2022-01-26T15:03:25.582" v="2737" actId="700"/>
          <ac:spMkLst>
            <pc:docMk/>
            <pc:sldMk cId="463306422" sldId="579"/>
            <ac:spMk id="3" creationId="{C9CEDCB3-6C6F-4D0E-A707-DDCCD241729E}"/>
          </ac:spMkLst>
        </pc:spChg>
        <pc:spChg chg="mod ord">
          <ac:chgData name="Davide Fioriti" userId="b1d8aac8-6f0d-41cb-b4f1-51c2e0de7d53" providerId="ADAL" clId="{B3738864-6D65-4AD3-B42F-989CC9DAA86D}" dt="2022-01-26T15:03:49.626" v="2780" actId="700"/>
          <ac:spMkLst>
            <pc:docMk/>
            <pc:sldMk cId="463306422" sldId="579"/>
            <ac:spMk id="4" creationId="{C86636F4-515F-460B-94F8-3F28E55E1B51}"/>
          </ac:spMkLst>
        </pc:spChg>
        <pc:spChg chg="add mod ord">
          <ac:chgData name="Davide Fioriti" userId="b1d8aac8-6f0d-41cb-b4f1-51c2e0de7d53" providerId="ADAL" clId="{B3738864-6D65-4AD3-B42F-989CC9DAA86D}" dt="2022-01-26T15:03:49.626" v="2780" actId="700"/>
          <ac:spMkLst>
            <pc:docMk/>
            <pc:sldMk cId="463306422" sldId="579"/>
            <ac:spMk id="5" creationId="{B3412E86-4A79-4EAA-881E-83AB8FA1E330}"/>
          </ac:spMkLst>
        </pc:spChg>
        <pc:spChg chg="add del mod ord">
          <ac:chgData name="Davide Fioriti" userId="b1d8aac8-6f0d-41cb-b4f1-51c2e0de7d53" providerId="ADAL" clId="{B3738864-6D65-4AD3-B42F-989CC9DAA86D}" dt="2022-01-26T15:09:49.927" v="2849" actId="478"/>
          <ac:spMkLst>
            <pc:docMk/>
            <pc:sldMk cId="463306422" sldId="579"/>
            <ac:spMk id="6" creationId="{97379A39-1C8A-414C-9E91-1612EB1D60E3}"/>
          </ac:spMkLst>
        </pc:spChg>
        <pc:spChg chg="add del mod ord">
          <ac:chgData name="Davide Fioriti" userId="b1d8aac8-6f0d-41cb-b4f1-51c2e0de7d53" providerId="ADAL" clId="{B3738864-6D65-4AD3-B42F-989CC9DAA86D}" dt="2022-01-26T15:09:51.707" v="2850"/>
          <ac:spMkLst>
            <pc:docMk/>
            <pc:sldMk cId="463306422" sldId="579"/>
            <ac:spMk id="7" creationId="{C70FB42D-4CBE-4366-AA2E-BB938665D3BD}"/>
          </ac:spMkLst>
        </pc:spChg>
        <pc:spChg chg="add mod ord">
          <ac:chgData name="Davide Fioriti" userId="b1d8aac8-6f0d-41cb-b4f1-51c2e0de7d53" providerId="ADAL" clId="{B3738864-6D65-4AD3-B42F-989CC9DAA86D}" dt="2022-01-26T15:22:09.211" v="3199" actId="1038"/>
          <ac:spMkLst>
            <pc:docMk/>
            <pc:sldMk cId="463306422" sldId="579"/>
            <ac:spMk id="8" creationId="{3EFD3F5D-BE7A-418C-AB5E-21F05E081D1C}"/>
          </ac:spMkLst>
        </pc:spChg>
        <pc:spChg chg="add mod ord">
          <ac:chgData name="Davide Fioriti" userId="b1d8aac8-6f0d-41cb-b4f1-51c2e0de7d53" providerId="ADAL" clId="{B3738864-6D65-4AD3-B42F-989CC9DAA86D}" dt="2022-01-26T15:22:09.211" v="3199" actId="1038"/>
          <ac:spMkLst>
            <pc:docMk/>
            <pc:sldMk cId="463306422" sldId="579"/>
            <ac:spMk id="9" creationId="{C6907906-F5F0-4C3D-BE64-B7AC1439915E}"/>
          </ac:spMkLst>
        </pc:spChg>
        <pc:spChg chg="add del mod">
          <ac:chgData name="Davide Fioriti" userId="b1d8aac8-6f0d-41cb-b4f1-51c2e0de7d53" providerId="ADAL" clId="{B3738864-6D65-4AD3-B42F-989CC9DAA86D}" dt="2022-01-26T15:09:53.804" v="2851" actId="478"/>
          <ac:spMkLst>
            <pc:docMk/>
            <pc:sldMk cId="463306422" sldId="579"/>
            <ac:spMk id="10" creationId="{831420FE-C606-4087-BE6A-6727A92A79F2}"/>
          </ac:spMkLst>
        </pc:spChg>
        <pc:spChg chg="add del mod">
          <ac:chgData name="Davide Fioriti" userId="b1d8aac8-6f0d-41cb-b4f1-51c2e0de7d53" providerId="ADAL" clId="{B3738864-6D65-4AD3-B42F-989CC9DAA86D}" dt="2022-01-26T15:09:55.016" v="2852" actId="478"/>
          <ac:spMkLst>
            <pc:docMk/>
            <pc:sldMk cId="463306422" sldId="579"/>
            <ac:spMk id="12" creationId="{5D306F8C-4F28-488C-A03D-25B29763EBED}"/>
          </ac:spMkLst>
        </pc:spChg>
        <pc:spChg chg="add mod">
          <ac:chgData name="Davide Fioriti" userId="b1d8aac8-6f0d-41cb-b4f1-51c2e0de7d53" providerId="ADAL" clId="{B3738864-6D65-4AD3-B42F-989CC9DAA86D}" dt="2022-01-26T15:20:44.078" v="3163" actId="1036"/>
          <ac:spMkLst>
            <pc:docMk/>
            <pc:sldMk cId="463306422" sldId="579"/>
            <ac:spMk id="13" creationId="{5092DF9A-8782-4CBA-AF36-BE1E788F093F}"/>
          </ac:spMkLst>
        </pc:spChg>
        <pc:spChg chg="add mod">
          <ac:chgData name="Davide Fioriti" userId="b1d8aac8-6f0d-41cb-b4f1-51c2e0de7d53" providerId="ADAL" clId="{B3738864-6D65-4AD3-B42F-989CC9DAA86D}" dt="2022-01-26T15:30:02.677" v="3214" actId="20577"/>
          <ac:spMkLst>
            <pc:docMk/>
            <pc:sldMk cId="463306422" sldId="579"/>
            <ac:spMk id="21" creationId="{FB2289BD-A1B0-43B4-BBEA-8E6542E14F77}"/>
          </ac:spMkLst>
        </pc:spChg>
        <pc:spChg chg="add mod">
          <ac:chgData name="Davide Fioriti" userId="b1d8aac8-6f0d-41cb-b4f1-51c2e0de7d53" providerId="ADAL" clId="{B3738864-6D65-4AD3-B42F-989CC9DAA86D}" dt="2022-01-26T15:22:09.211" v="3199" actId="1038"/>
          <ac:spMkLst>
            <pc:docMk/>
            <pc:sldMk cId="463306422" sldId="579"/>
            <ac:spMk id="22" creationId="{9CAB8438-02EF-4FC7-995D-94E57397FE1A}"/>
          </ac:spMkLst>
        </pc:spChg>
        <pc:spChg chg="add mod">
          <ac:chgData name="Davide Fioriti" userId="b1d8aac8-6f0d-41cb-b4f1-51c2e0de7d53" providerId="ADAL" clId="{B3738864-6D65-4AD3-B42F-989CC9DAA86D}" dt="2022-01-26T15:20:44.078" v="3163" actId="1036"/>
          <ac:spMkLst>
            <pc:docMk/>
            <pc:sldMk cId="463306422" sldId="579"/>
            <ac:spMk id="27" creationId="{7693A404-9921-4FEB-A212-4ADBB67F05CD}"/>
          </ac:spMkLst>
        </pc:spChg>
        <pc:picChg chg="add mod">
          <ac:chgData name="Davide Fioriti" userId="b1d8aac8-6f0d-41cb-b4f1-51c2e0de7d53" providerId="ADAL" clId="{B3738864-6D65-4AD3-B42F-989CC9DAA86D}" dt="2022-01-26T15:22:09.211" v="3199" actId="1038"/>
          <ac:picMkLst>
            <pc:docMk/>
            <pc:sldMk cId="463306422" sldId="579"/>
            <ac:picMk id="14" creationId="{C427AE9C-23DC-4385-8308-F6EB98BB05B8}"/>
          </ac:picMkLst>
        </pc:picChg>
        <pc:picChg chg="add del mod">
          <ac:chgData name="Davide Fioriti" userId="b1d8aac8-6f0d-41cb-b4f1-51c2e0de7d53" providerId="ADAL" clId="{B3738864-6D65-4AD3-B42F-989CC9DAA86D}" dt="2022-01-26T15:21:14.160" v="3170" actId="478"/>
          <ac:picMkLst>
            <pc:docMk/>
            <pc:sldMk cId="463306422" sldId="579"/>
            <ac:picMk id="23" creationId="{2285EA52-6606-47CE-8598-1D533B43A2CC}"/>
          </ac:picMkLst>
        </pc:picChg>
        <pc:picChg chg="add mod">
          <ac:chgData name="Davide Fioriti" userId="b1d8aac8-6f0d-41cb-b4f1-51c2e0de7d53" providerId="ADAL" clId="{B3738864-6D65-4AD3-B42F-989CC9DAA86D}" dt="2022-01-26T15:22:09.211" v="3199" actId="1038"/>
          <ac:picMkLst>
            <pc:docMk/>
            <pc:sldMk cId="463306422" sldId="579"/>
            <ac:picMk id="34" creationId="{C76799F9-A8A9-42C3-B658-FD6ECAE950FD}"/>
          </ac:picMkLst>
        </pc:picChg>
        <pc:cxnChg chg="add del mod">
          <ac:chgData name="Davide Fioriti" userId="b1d8aac8-6f0d-41cb-b4f1-51c2e0de7d53" providerId="ADAL" clId="{B3738864-6D65-4AD3-B42F-989CC9DAA86D}" dt="2022-01-26T15:13:01.014" v="2890" actId="478"/>
          <ac:cxnSpMkLst>
            <pc:docMk/>
            <pc:sldMk cId="463306422" sldId="579"/>
            <ac:cxnSpMk id="16" creationId="{D9C2712E-9CC4-49E2-9059-60250ED2E86C}"/>
          </ac:cxnSpMkLst>
        </pc:cxnChg>
        <pc:cxnChg chg="add del mod">
          <ac:chgData name="Davide Fioriti" userId="b1d8aac8-6f0d-41cb-b4f1-51c2e0de7d53" providerId="ADAL" clId="{B3738864-6D65-4AD3-B42F-989CC9DAA86D}" dt="2022-01-26T15:13:03.133" v="2891" actId="478"/>
          <ac:cxnSpMkLst>
            <pc:docMk/>
            <pc:sldMk cId="463306422" sldId="579"/>
            <ac:cxnSpMk id="17" creationId="{034DD6C2-2137-40CE-B208-762D5BD06CBC}"/>
          </ac:cxnSpMkLst>
        </pc:cxnChg>
        <pc:cxnChg chg="add mod ord">
          <ac:chgData name="Davide Fioriti" userId="b1d8aac8-6f0d-41cb-b4f1-51c2e0de7d53" providerId="ADAL" clId="{B3738864-6D65-4AD3-B42F-989CC9DAA86D}" dt="2022-01-26T15:22:09.211" v="3199" actId="1038"/>
          <ac:cxnSpMkLst>
            <pc:docMk/>
            <pc:sldMk cId="463306422" sldId="579"/>
            <ac:cxnSpMk id="25" creationId="{677AF443-61FE-49D4-B6AD-C6868E9DD9B1}"/>
          </ac:cxnSpMkLst>
        </pc:cxnChg>
        <pc:cxnChg chg="add mod">
          <ac:chgData name="Davide Fioriti" userId="b1d8aac8-6f0d-41cb-b4f1-51c2e0de7d53" providerId="ADAL" clId="{B3738864-6D65-4AD3-B42F-989CC9DAA86D}" dt="2022-01-26T15:22:09.211" v="3199" actId="1038"/>
          <ac:cxnSpMkLst>
            <pc:docMk/>
            <pc:sldMk cId="463306422" sldId="579"/>
            <ac:cxnSpMk id="28" creationId="{3A6355F9-05FA-4884-9DDF-6FF3000614FA}"/>
          </ac:cxnSpMkLst>
        </pc:cxnChg>
      </pc:sldChg>
      <pc:sldChg chg="addSp delSp modSp new del mod modClrScheme chgLayout">
        <pc:chgData name="Davide Fioriti" userId="b1d8aac8-6f0d-41cb-b4f1-51c2e0de7d53" providerId="ADAL" clId="{B3738864-6D65-4AD3-B42F-989CC9DAA86D}" dt="2022-01-26T15:00:12.044" v="2735" actId="47"/>
        <pc:sldMkLst>
          <pc:docMk/>
          <pc:sldMk cId="3553437083" sldId="579"/>
        </pc:sldMkLst>
        <pc:spChg chg="del mod ord">
          <ac:chgData name="Davide Fioriti" userId="b1d8aac8-6f0d-41cb-b4f1-51c2e0de7d53" providerId="ADAL" clId="{B3738864-6D65-4AD3-B42F-989CC9DAA86D}" dt="2022-01-26T14:58:44.889" v="2655" actId="700"/>
          <ac:spMkLst>
            <pc:docMk/>
            <pc:sldMk cId="3553437083" sldId="579"/>
            <ac:spMk id="2" creationId="{E16DEDF8-10D5-46B7-B513-F99033595D3B}"/>
          </ac:spMkLst>
        </pc:spChg>
        <pc:spChg chg="del">
          <ac:chgData name="Davide Fioriti" userId="b1d8aac8-6f0d-41cb-b4f1-51c2e0de7d53" providerId="ADAL" clId="{B3738864-6D65-4AD3-B42F-989CC9DAA86D}" dt="2022-01-26T14:58:44.889" v="2655" actId="700"/>
          <ac:spMkLst>
            <pc:docMk/>
            <pc:sldMk cId="3553437083" sldId="579"/>
            <ac:spMk id="3" creationId="{FA43F95F-20EA-467A-B27D-4D7332C1B5FF}"/>
          </ac:spMkLst>
        </pc:spChg>
        <pc:spChg chg="mod ord">
          <ac:chgData name="Davide Fioriti" userId="b1d8aac8-6f0d-41cb-b4f1-51c2e0de7d53" providerId="ADAL" clId="{B3738864-6D65-4AD3-B42F-989CC9DAA86D}" dt="2022-01-26T14:58:44.889" v="2655" actId="700"/>
          <ac:spMkLst>
            <pc:docMk/>
            <pc:sldMk cId="3553437083" sldId="579"/>
            <ac:spMk id="4" creationId="{6416F0CD-EB11-4CEF-8397-85D08E24C89A}"/>
          </ac:spMkLst>
        </pc:spChg>
        <pc:spChg chg="add mod ord">
          <ac:chgData name="Davide Fioriti" userId="b1d8aac8-6f0d-41cb-b4f1-51c2e0de7d53" providerId="ADAL" clId="{B3738864-6D65-4AD3-B42F-989CC9DAA86D}" dt="2022-01-26T14:59:06.788" v="2734" actId="20577"/>
          <ac:spMkLst>
            <pc:docMk/>
            <pc:sldMk cId="3553437083" sldId="579"/>
            <ac:spMk id="5" creationId="{2C629C51-6209-4054-94B0-4722FF18C9AC}"/>
          </ac:spMkLst>
        </pc:spChg>
      </pc:sldChg>
      <pc:sldChg chg="addSp modSp mod modAnim">
        <pc:chgData name="Davide Fioriti" userId="b1d8aac8-6f0d-41cb-b4f1-51c2e0de7d53" providerId="ADAL" clId="{B3738864-6D65-4AD3-B42F-989CC9DAA86D}" dt="2022-01-27T00:54:54.704" v="5013" actId="20577"/>
        <pc:sldMkLst>
          <pc:docMk/>
          <pc:sldMk cId="3604475144" sldId="584"/>
        </pc:sldMkLst>
        <pc:spChg chg="add mod">
          <ac:chgData name="Davide Fioriti" userId="b1d8aac8-6f0d-41cb-b4f1-51c2e0de7d53" providerId="ADAL" clId="{B3738864-6D65-4AD3-B42F-989CC9DAA86D}" dt="2022-01-27T00:54:54.704" v="5013" actId="20577"/>
          <ac:spMkLst>
            <pc:docMk/>
            <pc:sldMk cId="3604475144" sldId="584"/>
            <ac:spMk id="7" creationId="{611DC0F5-AF7B-4B22-91CC-3E8AA1F1FE98}"/>
          </ac:spMkLst>
        </pc:spChg>
      </pc:sldChg>
      <pc:sldChg chg="add del setBg">
        <pc:chgData name="Davide Fioriti" userId="b1d8aac8-6f0d-41cb-b4f1-51c2e0de7d53" providerId="ADAL" clId="{B3738864-6D65-4AD3-B42F-989CC9DAA86D}" dt="2022-01-26T16:21:23.085" v="3217" actId="47"/>
        <pc:sldMkLst>
          <pc:docMk/>
          <pc:sldMk cId="2322355427" sldId="587"/>
        </pc:sldMkLst>
      </pc:sldChg>
      <pc:sldChg chg="modSp add mod">
        <pc:chgData name="Davide Fioriti" userId="b1d8aac8-6f0d-41cb-b4f1-51c2e0de7d53" providerId="ADAL" clId="{B3738864-6D65-4AD3-B42F-989CC9DAA86D}" dt="2022-01-27T13:42:49.979" v="8847" actId="171"/>
        <pc:sldMkLst>
          <pc:docMk/>
          <pc:sldMk cId="782793017" sldId="588"/>
        </pc:sldMkLst>
        <pc:picChg chg="ord">
          <ac:chgData name="Davide Fioriti" userId="b1d8aac8-6f0d-41cb-b4f1-51c2e0de7d53" providerId="ADAL" clId="{B3738864-6D65-4AD3-B42F-989CC9DAA86D}" dt="2022-01-27T13:42:49.979" v="8847" actId="171"/>
          <ac:picMkLst>
            <pc:docMk/>
            <pc:sldMk cId="782793017" sldId="588"/>
            <ac:picMk id="3" creationId="{052E38C0-FEB9-4E00-B027-2D8448D514B5}"/>
          </ac:picMkLst>
        </pc:picChg>
      </pc:sldChg>
      <pc:sldChg chg="addSp delSp modSp mod addAnim delAnim modAnim">
        <pc:chgData name="Davide Fioriti" userId="b1d8aac8-6f0d-41cb-b4f1-51c2e0de7d53" providerId="ADAL" clId="{B3738864-6D65-4AD3-B42F-989CC9DAA86D}" dt="2022-01-27T00:36:23.639" v="4742"/>
        <pc:sldMkLst>
          <pc:docMk/>
          <pc:sldMk cId="4279857501" sldId="589"/>
        </pc:sldMkLst>
        <pc:spChg chg="add mod">
          <ac:chgData name="Davide Fioriti" userId="b1d8aac8-6f0d-41cb-b4f1-51c2e0de7d53" providerId="ADAL" clId="{B3738864-6D65-4AD3-B42F-989CC9DAA86D}" dt="2022-01-26T20:19:25.412" v="4380" actId="113"/>
          <ac:spMkLst>
            <pc:docMk/>
            <pc:sldMk cId="4279857501" sldId="589"/>
            <ac:spMk id="3" creationId="{2266BE4B-3897-4C80-ABCD-BC0447920540}"/>
          </ac:spMkLst>
        </pc:spChg>
        <pc:spChg chg="mod">
          <ac:chgData name="Davide Fioriti" userId="b1d8aac8-6f0d-41cb-b4f1-51c2e0de7d53" providerId="ADAL" clId="{B3738864-6D65-4AD3-B42F-989CC9DAA86D}" dt="2022-01-26T20:30:57.254" v="4459" actId="20577"/>
          <ac:spMkLst>
            <pc:docMk/>
            <pc:sldMk cId="4279857501" sldId="589"/>
            <ac:spMk id="4" creationId="{343C0461-4503-4B25-93C0-6ADD1E1C04ED}"/>
          </ac:spMkLst>
        </pc:spChg>
        <pc:spChg chg="mod">
          <ac:chgData name="Davide Fioriti" userId="b1d8aac8-6f0d-41cb-b4f1-51c2e0de7d53" providerId="ADAL" clId="{B3738864-6D65-4AD3-B42F-989CC9DAA86D}" dt="2022-01-26T17:48:42.281" v="3302" actId="1038"/>
          <ac:spMkLst>
            <pc:docMk/>
            <pc:sldMk cId="4279857501" sldId="589"/>
            <ac:spMk id="6" creationId="{FAAD77A9-9A23-4F0C-B7FE-F5D158526744}"/>
          </ac:spMkLst>
        </pc:spChg>
        <pc:spChg chg="add mod">
          <ac:chgData name="Davide Fioriti" userId="b1d8aac8-6f0d-41cb-b4f1-51c2e0de7d53" providerId="ADAL" clId="{B3738864-6D65-4AD3-B42F-989CC9DAA86D}" dt="2022-01-26T20:31:22.925" v="4473" actId="20577"/>
          <ac:spMkLst>
            <pc:docMk/>
            <pc:sldMk cId="4279857501" sldId="589"/>
            <ac:spMk id="10" creationId="{447EF5CD-BC62-4D96-9680-9AB7F276F4CA}"/>
          </ac:spMkLst>
        </pc:spChg>
        <pc:spChg chg="mod">
          <ac:chgData name="Davide Fioriti" userId="b1d8aac8-6f0d-41cb-b4f1-51c2e0de7d53" providerId="ADAL" clId="{B3738864-6D65-4AD3-B42F-989CC9DAA86D}" dt="2022-01-26T17:48:42.281" v="3302" actId="1038"/>
          <ac:spMkLst>
            <pc:docMk/>
            <pc:sldMk cId="4279857501" sldId="589"/>
            <ac:spMk id="24" creationId="{2F997750-A22E-4A9F-A1A6-60FE028999BD}"/>
          </ac:spMkLst>
        </pc:spChg>
        <pc:spChg chg="add del mod">
          <ac:chgData name="Davide Fioriti" userId="b1d8aac8-6f0d-41cb-b4f1-51c2e0de7d53" providerId="ADAL" clId="{B3738864-6D65-4AD3-B42F-989CC9DAA86D}" dt="2022-01-26T20:16:58.883" v="4201" actId="478"/>
          <ac:spMkLst>
            <pc:docMk/>
            <pc:sldMk cId="4279857501" sldId="589"/>
            <ac:spMk id="29" creationId="{983B5F03-19B6-46E4-BF3C-FD7A7F341D71}"/>
          </ac:spMkLst>
        </pc:spChg>
        <pc:picChg chg="mod">
          <ac:chgData name="Davide Fioriti" userId="b1d8aac8-6f0d-41cb-b4f1-51c2e0de7d53" providerId="ADAL" clId="{B3738864-6D65-4AD3-B42F-989CC9DAA86D}" dt="2022-01-26T17:48:42.281" v="3302" actId="1038"/>
          <ac:picMkLst>
            <pc:docMk/>
            <pc:sldMk cId="4279857501" sldId="589"/>
            <ac:picMk id="8" creationId="{3C3D4C3D-1FC1-4B5C-B186-649A2CFD2465}"/>
          </ac:picMkLst>
        </pc:picChg>
        <pc:picChg chg="mod">
          <ac:chgData name="Davide Fioriti" userId="b1d8aac8-6f0d-41cb-b4f1-51c2e0de7d53" providerId="ADAL" clId="{B3738864-6D65-4AD3-B42F-989CC9DAA86D}" dt="2022-01-26T20:28:18.446" v="4431" actId="1076"/>
          <ac:picMkLst>
            <pc:docMk/>
            <pc:sldMk cId="4279857501" sldId="589"/>
            <ac:picMk id="12" creationId="{185CEDCC-72D2-4E74-9E5E-4312D4217EA0}"/>
          </ac:picMkLst>
        </pc:picChg>
        <pc:picChg chg="mod modCrop">
          <ac:chgData name="Davide Fioriti" userId="b1d8aac8-6f0d-41cb-b4f1-51c2e0de7d53" providerId="ADAL" clId="{B3738864-6D65-4AD3-B42F-989CC9DAA86D}" dt="2022-01-26T17:48:42.281" v="3302" actId="1038"/>
          <ac:picMkLst>
            <pc:docMk/>
            <pc:sldMk cId="4279857501" sldId="589"/>
            <ac:picMk id="23" creationId="{B13DE819-19A8-4A10-B030-9CDA09872851}"/>
          </ac:picMkLst>
        </pc:picChg>
      </pc:sldChg>
      <pc:sldChg chg="del">
        <pc:chgData name="Davide Fioriti" userId="b1d8aac8-6f0d-41cb-b4f1-51c2e0de7d53" providerId="ADAL" clId="{B3738864-6D65-4AD3-B42F-989CC9DAA86D}" dt="2022-01-26T21:44:10.274" v="4517" actId="47"/>
        <pc:sldMkLst>
          <pc:docMk/>
          <pc:sldMk cId="624063928" sldId="590"/>
        </pc:sldMkLst>
      </pc:sldChg>
      <pc:sldChg chg="addSp delSp modSp add del mod addAnim delAnim modAnim delCm">
        <pc:chgData name="Davide Fioriti" userId="b1d8aac8-6f0d-41cb-b4f1-51c2e0de7d53" providerId="ADAL" clId="{B3738864-6D65-4AD3-B42F-989CC9DAA86D}" dt="2022-01-27T08:31:06.628" v="5574" actId="47"/>
        <pc:sldMkLst>
          <pc:docMk/>
          <pc:sldMk cId="814004746" sldId="591"/>
        </pc:sldMkLst>
        <pc:spChg chg="del">
          <ac:chgData name="Davide Fioriti" userId="b1d8aac8-6f0d-41cb-b4f1-51c2e0de7d53" providerId="ADAL" clId="{B3738864-6D65-4AD3-B42F-989CC9DAA86D}" dt="2022-01-26T18:17:53.136" v="3311" actId="478"/>
          <ac:spMkLst>
            <pc:docMk/>
            <pc:sldMk cId="814004746" sldId="591"/>
            <ac:spMk id="6" creationId="{D40340AD-7BBA-44B5-B211-EC3F012FD6C0}"/>
          </ac:spMkLst>
        </pc:spChg>
        <pc:spChg chg="del">
          <ac:chgData name="Davide Fioriti" userId="b1d8aac8-6f0d-41cb-b4f1-51c2e0de7d53" providerId="ADAL" clId="{B3738864-6D65-4AD3-B42F-989CC9DAA86D}" dt="2022-01-26T18:17:53.136" v="3311" actId="478"/>
          <ac:spMkLst>
            <pc:docMk/>
            <pc:sldMk cId="814004746" sldId="591"/>
            <ac:spMk id="7" creationId="{FA82AC37-B68B-4454-BA1E-01C1DD26C20A}"/>
          </ac:spMkLst>
        </pc:spChg>
        <pc:spChg chg="del">
          <ac:chgData name="Davide Fioriti" userId="b1d8aac8-6f0d-41cb-b4f1-51c2e0de7d53" providerId="ADAL" clId="{B3738864-6D65-4AD3-B42F-989CC9DAA86D}" dt="2022-01-26T18:17:53.136" v="3311" actId="478"/>
          <ac:spMkLst>
            <pc:docMk/>
            <pc:sldMk cId="814004746" sldId="591"/>
            <ac:spMk id="8" creationId="{7A4E43AB-7313-4E40-AB76-9C2269CA6468}"/>
          </ac:spMkLst>
        </pc:spChg>
        <pc:spChg chg="del">
          <ac:chgData name="Davide Fioriti" userId="b1d8aac8-6f0d-41cb-b4f1-51c2e0de7d53" providerId="ADAL" clId="{B3738864-6D65-4AD3-B42F-989CC9DAA86D}" dt="2022-01-26T18:17:53.136" v="3311" actId="478"/>
          <ac:spMkLst>
            <pc:docMk/>
            <pc:sldMk cId="814004746" sldId="591"/>
            <ac:spMk id="9" creationId="{B474AC6C-42A6-415C-89A9-1CD6BBE6FDC5}"/>
          </ac:spMkLst>
        </pc:spChg>
        <pc:spChg chg="del">
          <ac:chgData name="Davide Fioriti" userId="b1d8aac8-6f0d-41cb-b4f1-51c2e0de7d53" providerId="ADAL" clId="{B3738864-6D65-4AD3-B42F-989CC9DAA86D}" dt="2022-01-26T18:17:53.136" v="3311" actId="478"/>
          <ac:spMkLst>
            <pc:docMk/>
            <pc:sldMk cId="814004746" sldId="591"/>
            <ac:spMk id="10" creationId="{ADD4C287-AF41-4BEF-9923-7C3FEBFC4EE2}"/>
          </ac:spMkLst>
        </pc:spChg>
        <pc:spChg chg="del">
          <ac:chgData name="Davide Fioriti" userId="b1d8aac8-6f0d-41cb-b4f1-51c2e0de7d53" providerId="ADAL" clId="{B3738864-6D65-4AD3-B42F-989CC9DAA86D}" dt="2022-01-26T18:17:53.136" v="3311" actId="478"/>
          <ac:spMkLst>
            <pc:docMk/>
            <pc:sldMk cId="814004746" sldId="591"/>
            <ac:spMk id="11" creationId="{DA199B49-102B-4B7B-B9EC-7CD1737D6F95}"/>
          </ac:spMkLst>
        </pc:spChg>
        <pc:spChg chg="del">
          <ac:chgData name="Davide Fioriti" userId="b1d8aac8-6f0d-41cb-b4f1-51c2e0de7d53" providerId="ADAL" clId="{B3738864-6D65-4AD3-B42F-989CC9DAA86D}" dt="2022-01-26T18:17:44.366" v="3309" actId="478"/>
          <ac:spMkLst>
            <pc:docMk/>
            <pc:sldMk cId="814004746" sldId="591"/>
            <ac:spMk id="12" creationId="{C1F21F8A-342D-40D6-BB41-D8C9E81154A9}"/>
          </ac:spMkLst>
        </pc:spChg>
        <pc:spChg chg="del">
          <ac:chgData name="Davide Fioriti" userId="b1d8aac8-6f0d-41cb-b4f1-51c2e0de7d53" providerId="ADAL" clId="{B3738864-6D65-4AD3-B42F-989CC9DAA86D}" dt="2022-01-26T18:17:44.366" v="3309" actId="478"/>
          <ac:spMkLst>
            <pc:docMk/>
            <pc:sldMk cId="814004746" sldId="591"/>
            <ac:spMk id="14" creationId="{38712969-48ED-4680-82C1-EE103472A7BB}"/>
          </ac:spMkLst>
        </pc:spChg>
        <pc:spChg chg="del">
          <ac:chgData name="Davide Fioriti" userId="b1d8aac8-6f0d-41cb-b4f1-51c2e0de7d53" providerId="ADAL" clId="{B3738864-6D65-4AD3-B42F-989CC9DAA86D}" dt="2022-01-26T18:17:58.410" v="3313" actId="478"/>
          <ac:spMkLst>
            <pc:docMk/>
            <pc:sldMk cId="814004746" sldId="591"/>
            <ac:spMk id="18" creationId="{319F7CEC-672E-48D7-8F27-18033E43A13A}"/>
          </ac:spMkLst>
        </pc:spChg>
        <pc:spChg chg="del">
          <ac:chgData name="Davide Fioriti" userId="b1d8aac8-6f0d-41cb-b4f1-51c2e0de7d53" providerId="ADAL" clId="{B3738864-6D65-4AD3-B42F-989CC9DAA86D}" dt="2022-01-26T18:17:41.932" v="3307" actId="478"/>
          <ac:spMkLst>
            <pc:docMk/>
            <pc:sldMk cId="814004746" sldId="591"/>
            <ac:spMk id="19" creationId="{7BC9F52F-4947-470B-A1BF-EF00A355E33F}"/>
          </ac:spMkLst>
        </pc:spChg>
        <pc:spChg chg="add mod">
          <ac:chgData name="Davide Fioriti" userId="b1d8aac8-6f0d-41cb-b4f1-51c2e0de7d53" providerId="ADAL" clId="{B3738864-6D65-4AD3-B42F-989CC9DAA86D}" dt="2022-01-26T18:39:18.504" v="3611" actId="1076"/>
          <ac:spMkLst>
            <pc:docMk/>
            <pc:sldMk cId="814004746" sldId="591"/>
            <ac:spMk id="20" creationId="{93F2CDD3-C724-4498-860C-C7AC857BBF70}"/>
          </ac:spMkLst>
        </pc:spChg>
        <pc:spChg chg="del">
          <ac:chgData name="Davide Fioriti" userId="b1d8aac8-6f0d-41cb-b4f1-51c2e0de7d53" providerId="ADAL" clId="{B3738864-6D65-4AD3-B42F-989CC9DAA86D}" dt="2022-01-26T18:17:54.904" v="3312" actId="478"/>
          <ac:spMkLst>
            <pc:docMk/>
            <pc:sldMk cId="814004746" sldId="591"/>
            <ac:spMk id="21" creationId="{26B075F6-A8F6-4C25-95BD-1E704407603F}"/>
          </ac:spMkLst>
        </pc:spChg>
        <pc:spChg chg="del">
          <ac:chgData name="Davide Fioriti" userId="b1d8aac8-6f0d-41cb-b4f1-51c2e0de7d53" providerId="ADAL" clId="{B3738864-6D65-4AD3-B42F-989CC9DAA86D}" dt="2022-01-26T18:17:42.373" v="3308" actId="478"/>
          <ac:spMkLst>
            <pc:docMk/>
            <pc:sldMk cId="814004746" sldId="591"/>
            <ac:spMk id="22" creationId="{CAFD1789-199B-4B61-811A-7770170FDF23}"/>
          </ac:spMkLst>
        </pc:spChg>
        <pc:spChg chg="del">
          <ac:chgData name="Davide Fioriti" userId="b1d8aac8-6f0d-41cb-b4f1-51c2e0de7d53" providerId="ADAL" clId="{B3738864-6D65-4AD3-B42F-989CC9DAA86D}" dt="2022-01-26T18:17:53.136" v="3311" actId="478"/>
          <ac:spMkLst>
            <pc:docMk/>
            <pc:sldMk cId="814004746" sldId="591"/>
            <ac:spMk id="23" creationId="{4A6F5520-C3CF-4CD1-8174-3A84BC97CB17}"/>
          </ac:spMkLst>
        </pc:spChg>
        <pc:spChg chg="add del mod">
          <ac:chgData name="Davide Fioriti" userId="b1d8aac8-6f0d-41cb-b4f1-51c2e0de7d53" providerId="ADAL" clId="{B3738864-6D65-4AD3-B42F-989CC9DAA86D}" dt="2022-01-26T21:45:34.923" v="4620" actId="478"/>
          <ac:spMkLst>
            <pc:docMk/>
            <pc:sldMk cId="814004746" sldId="591"/>
            <ac:spMk id="26" creationId="{26AA5ADE-FAFA-4B78-96BF-ADF187EDBD99}"/>
          </ac:spMkLst>
        </pc:spChg>
        <pc:spChg chg="add del mod">
          <ac:chgData name="Davide Fioriti" userId="b1d8aac8-6f0d-41cb-b4f1-51c2e0de7d53" providerId="ADAL" clId="{B3738864-6D65-4AD3-B42F-989CC9DAA86D}" dt="2022-01-26T21:45:34.923" v="4620" actId="478"/>
          <ac:spMkLst>
            <pc:docMk/>
            <pc:sldMk cId="814004746" sldId="591"/>
            <ac:spMk id="27" creationId="{ADC955AC-934B-48B3-84C1-45DC05947714}"/>
          </ac:spMkLst>
        </pc:spChg>
        <pc:spChg chg="add del mod">
          <ac:chgData name="Davide Fioriti" userId="b1d8aac8-6f0d-41cb-b4f1-51c2e0de7d53" providerId="ADAL" clId="{B3738864-6D65-4AD3-B42F-989CC9DAA86D}" dt="2022-01-26T21:45:34.923" v="4620" actId="478"/>
          <ac:spMkLst>
            <pc:docMk/>
            <pc:sldMk cId="814004746" sldId="591"/>
            <ac:spMk id="28" creationId="{926D29C9-766E-4DC3-8A4F-93FDADEAA7A5}"/>
          </ac:spMkLst>
        </pc:spChg>
        <pc:spChg chg="mod">
          <ac:chgData name="Davide Fioriti" userId="b1d8aac8-6f0d-41cb-b4f1-51c2e0de7d53" providerId="ADAL" clId="{B3738864-6D65-4AD3-B42F-989CC9DAA86D}" dt="2022-01-26T21:44:31.269" v="4526" actId="20577"/>
          <ac:spMkLst>
            <pc:docMk/>
            <pc:sldMk cId="814004746" sldId="591"/>
            <ac:spMk id="39" creationId="{1D202C0B-8085-4360-96DA-E8297651DE50}"/>
          </ac:spMkLst>
        </pc:spChg>
        <pc:spChg chg="add del mod">
          <ac:chgData name="Davide Fioriti" userId="b1d8aac8-6f0d-41cb-b4f1-51c2e0de7d53" providerId="ADAL" clId="{B3738864-6D65-4AD3-B42F-989CC9DAA86D}" dt="2022-01-26T21:45:34.923" v="4620" actId="478"/>
          <ac:spMkLst>
            <pc:docMk/>
            <pc:sldMk cId="814004746" sldId="591"/>
            <ac:spMk id="40" creationId="{8C4DE871-01EA-41AB-8296-EB817D9B84CE}"/>
          </ac:spMkLst>
        </pc:spChg>
        <pc:spChg chg="add del mod">
          <ac:chgData name="Davide Fioriti" userId="b1d8aac8-6f0d-41cb-b4f1-51c2e0de7d53" providerId="ADAL" clId="{B3738864-6D65-4AD3-B42F-989CC9DAA86D}" dt="2022-01-26T21:45:36.527" v="4621" actId="478"/>
          <ac:spMkLst>
            <pc:docMk/>
            <pc:sldMk cId="814004746" sldId="591"/>
            <ac:spMk id="41" creationId="{2F25CC81-4A6A-4B30-9E91-4D3089C93638}"/>
          </ac:spMkLst>
        </pc:spChg>
        <pc:spChg chg="add del mod">
          <ac:chgData name="Davide Fioriti" userId="b1d8aac8-6f0d-41cb-b4f1-51c2e0de7d53" providerId="ADAL" clId="{B3738864-6D65-4AD3-B42F-989CC9DAA86D}" dt="2022-01-26T21:45:34.923" v="4620" actId="478"/>
          <ac:spMkLst>
            <pc:docMk/>
            <pc:sldMk cId="814004746" sldId="591"/>
            <ac:spMk id="42" creationId="{72A614AE-C255-40F5-B65F-F5C1F2F82202}"/>
          </ac:spMkLst>
        </pc:spChg>
        <pc:spChg chg="add del mod">
          <ac:chgData name="Davide Fioriti" userId="b1d8aac8-6f0d-41cb-b4f1-51c2e0de7d53" providerId="ADAL" clId="{B3738864-6D65-4AD3-B42F-989CC9DAA86D}" dt="2022-01-26T21:45:34.923" v="4620" actId="478"/>
          <ac:spMkLst>
            <pc:docMk/>
            <pc:sldMk cId="814004746" sldId="591"/>
            <ac:spMk id="43" creationId="{B4B2196E-D909-4730-977D-26EC01994C14}"/>
          </ac:spMkLst>
        </pc:spChg>
        <pc:spChg chg="add del mod">
          <ac:chgData name="Davide Fioriti" userId="b1d8aac8-6f0d-41cb-b4f1-51c2e0de7d53" providerId="ADAL" clId="{B3738864-6D65-4AD3-B42F-989CC9DAA86D}" dt="2022-01-26T21:45:34.923" v="4620" actId="478"/>
          <ac:spMkLst>
            <pc:docMk/>
            <pc:sldMk cId="814004746" sldId="591"/>
            <ac:spMk id="44" creationId="{C56A9DC1-AEE7-48D3-BD49-FDD72984576E}"/>
          </ac:spMkLst>
        </pc:spChg>
        <pc:spChg chg="add del mod">
          <ac:chgData name="Davide Fioriti" userId="b1d8aac8-6f0d-41cb-b4f1-51c2e0de7d53" providerId="ADAL" clId="{B3738864-6D65-4AD3-B42F-989CC9DAA86D}" dt="2022-01-26T21:45:34.923" v="4620" actId="478"/>
          <ac:spMkLst>
            <pc:docMk/>
            <pc:sldMk cId="814004746" sldId="591"/>
            <ac:spMk id="45" creationId="{4E960DF1-1461-4B6F-AB7D-F21EF5EF061D}"/>
          </ac:spMkLst>
        </pc:spChg>
        <pc:spChg chg="add del mod">
          <ac:chgData name="Davide Fioriti" userId="b1d8aac8-6f0d-41cb-b4f1-51c2e0de7d53" providerId="ADAL" clId="{B3738864-6D65-4AD3-B42F-989CC9DAA86D}" dt="2022-01-26T21:45:34.923" v="4620" actId="478"/>
          <ac:spMkLst>
            <pc:docMk/>
            <pc:sldMk cId="814004746" sldId="591"/>
            <ac:spMk id="46" creationId="{06FB73CD-832A-45B1-A6E3-20A62E9F2444}"/>
          </ac:spMkLst>
        </pc:spChg>
        <pc:grpChg chg="del">
          <ac:chgData name="Davide Fioriti" userId="b1d8aac8-6f0d-41cb-b4f1-51c2e0de7d53" providerId="ADAL" clId="{B3738864-6D65-4AD3-B42F-989CC9DAA86D}" dt="2022-01-26T18:17:47.479" v="3310" actId="478"/>
          <ac:grpSpMkLst>
            <pc:docMk/>
            <pc:sldMk cId="814004746" sldId="591"/>
            <ac:grpSpMk id="38" creationId="{972034F2-3F4B-4F55-A939-9D29A30CD271}"/>
          </ac:grpSpMkLst>
        </pc:grpChg>
        <pc:picChg chg="del">
          <ac:chgData name="Davide Fioriti" userId="b1d8aac8-6f0d-41cb-b4f1-51c2e0de7d53" providerId="ADAL" clId="{B3738864-6D65-4AD3-B42F-989CC9DAA86D}" dt="2022-01-26T18:17:53.136" v="3311" actId="478"/>
          <ac:picMkLst>
            <pc:docMk/>
            <pc:sldMk cId="814004746" sldId="591"/>
            <ac:picMk id="4" creationId="{B4578C28-ACDD-43E3-86DA-7FE92B35AEF8}"/>
          </ac:picMkLst>
        </pc:picChg>
        <pc:picChg chg="add mod modCrop">
          <ac:chgData name="Davide Fioriti" userId="b1d8aac8-6f0d-41cb-b4f1-51c2e0de7d53" providerId="ADAL" clId="{B3738864-6D65-4AD3-B42F-989CC9DAA86D}" dt="2022-01-26T18:39:13.593" v="3610" actId="1037"/>
          <ac:picMkLst>
            <pc:docMk/>
            <pc:sldMk cId="814004746" sldId="591"/>
            <ac:picMk id="5" creationId="{73AFAF66-CE47-4281-863A-F1E2F6B27720}"/>
          </ac:picMkLst>
        </pc:picChg>
        <pc:picChg chg="del">
          <ac:chgData name="Davide Fioriti" userId="b1d8aac8-6f0d-41cb-b4f1-51c2e0de7d53" providerId="ADAL" clId="{B3738864-6D65-4AD3-B42F-989CC9DAA86D}" dt="2022-01-26T18:17:44.366" v="3309" actId="478"/>
          <ac:picMkLst>
            <pc:docMk/>
            <pc:sldMk cId="814004746" sldId="591"/>
            <ac:picMk id="13" creationId="{843D107C-A10F-460F-9159-6A65FC2C8603}"/>
          </ac:picMkLst>
        </pc:picChg>
        <pc:picChg chg="del">
          <ac:chgData name="Davide Fioriti" userId="b1d8aac8-6f0d-41cb-b4f1-51c2e0de7d53" providerId="ADAL" clId="{B3738864-6D65-4AD3-B42F-989CC9DAA86D}" dt="2022-01-26T18:17:44.366" v="3309" actId="478"/>
          <ac:picMkLst>
            <pc:docMk/>
            <pc:sldMk cId="814004746" sldId="591"/>
            <ac:picMk id="15" creationId="{76182C2C-189F-4AEA-8E1B-CBB2D5B1775C}"/>
          </ac:picMkLst>
        </pc:picChg>
        <pc:picChg chg="del">
          <ac:chgData name="Davide Fioriti" userId="b1d8aac8-6f0d-41cb-b4f1-51c2e0de7d53" providerId="ADAL" clId="{B3738864-6D65-4AD3-B42F-989CC9DAA86D}" dt="2022-01-26T18:17:44.366" v="3309" actId="478"/>
          <ac:picMkLst>
            <pc:docMk/>
            <pc:sldMk cId="814004746" sldId="591"/>
            <ac:picMk id="16" creationId="{4F8EF9C9-51DE-47BB-A434-CCEBE26E4F67}"/>
          </ac:picMkLst>
        </pc:picChg>
        <pc:picChg chg="del">
          <ac:chgData name="Davide Fioriti" userId="b1d8aac8-6f0d-41cb-b4f1-51c2e0de7d53" providerId="ADAL" clId="{B3738864-6D65-4AD3-B42F-989CC9DAA86D}" dt="2022-01-26T18:17:44.366" v="3309" actId="478"/>
          <ac:picMkLst>
            <pc:docMk/>
            <pc:sldMk cId="814004746" sldId="591"/>
            <ac:picMk id="17" creationId="{AB25A8D7-AE21-479A-AE52-E4AAABBD1CAA}"/>
          </ac:picMkLst>
        </pc:picChg>
        <pc:picChg chg="del">
          <ac:chgData name="Davide Fioriti" userId="b1d8aac8-6f0d-41cb-b4f1-51c2e0de7d53" providerId="ADAL" clId="{B3738864-6D65-4AD3-B42F-989CC9DAA86D}" dt="2022-01-26T18:17:44.366" v="3309" actId="478"/>
          <ac:picMkLst>
            <pc:docMk/>
            <pc:sldMk cId="814004746" sldId="591"/>
            <ac:picMk id="24" creationId="{78CFF9F6-FC4E-4A9F-BA0F-F533C1D3CD99}"/>
          </ac:picMkLst>
        </pc:picChg>
        <pc:picChg chg="del">
          <ac:chgData name="Davide Fioriti" userId="b1d8aac8-6f0d-41cb-b4f1-51c2e0de7d53" providerId="ADAL" clId="{B3738864-6D65-4AD3-B42F-989CC9DAA86D}" dt="2022-01-26T18:17:44.366" v="3309" actId="478"/>
          <ac:picMkLst>
            <pc:docMk/>
            <pc:sldMk cId="814004746" sldId="591"/>
            <ac:picMk id="25" creationId="{A6247406-EA24-4D6C-91D6-1354B279FBB4}"/>
          </ac:picMkLst>
        </pc:picChg>
      </pc:sldChg>
      <pc:sldChg chg="addSp delSp modSp new mod modClrScheme chgLayout">
        <pc:chgData name="Davide Fioriti" userId="b1d8aac8-6f0d-41cb-b4f1-51c2e0de7d53" providerId="ADAL" clId="{B3738864-6D65-4AD3-B42F-989CC9DAA86D}" dt="2022-01-27T10:10:02.855" v="5974" actId="20577"/>
        <pc:sldMkLst>
          <pc:docMk/>
          <pc:sldMk cId="924881448" sldId="594"/>
        </pc:sldMkLst>
        <pc:spChg chg="mod ord">
          <ac:chgData name="Davide Fioriti" userId="b1d8aac8-6f0d-41cb-b4f1-51c2e0de7d53" providerId="ADAL" clId="{B3738864-6D65-4AD3-B42F-989CC9DAA86D}" dt="2022-01-27T10:09:56.769" v="5957" actId="700"/>
          <ac:spMkLst>
            <pc:docMk/>
            <pc:sldMk cId="924881448" sldId="594"/>
            <ac:spMk id="2" creationId="{E7E2465A-A4FA-48D0-911E-C8BD600A7AC9}"/>
          </ac:spMkLst>
        </pc:spChg>
        <pc:spChg chg="add del mod ord">
          <ac:chgData name="Davide Fioriti" userId="b1d8aac8-6f0d-41cb-b4f1-51c2e0de7d53" providerId="ADAL" clId="{B3738864-6D65-4AD3-B42F-989CC9DAA86D}" dt="2022-01-27T10:09:58.894" v="5958" actId="478"/>
          <ac:spMkLst>
            <pc:docMk/>
            <pc:sldMk cId="924881448" sldId="594"/>
            <ac:spMk id="3" creationId="{A12464CB-E57E-4BB7-BFFF-E9DB0C8429F4}"/>
          </ac:spMkLst>
        </pc:spChg>
        <pc:spChg chg="add mod">
          <ac:chgData name="Davide Fioriti" userId="b1d8aac8-6f0d-41cb-b4f1-51c2e0de7d53" providerId="ADAL" clId="{B3738864-6D65-4AD3-B42F-989CC9DAA86D}" dt="2022-01-27T08:32:35.525" v="5585" actId="20577"/>
          <ac:spMkLst>
            <pc:docMk/>
            <pc:sldMk cId="924881448" sldId="594"/>
            <ac:spMk id="8" creationId="{F4ED7776-9B52-4B3D-8A96-0BDF10176F94}"/>
          </ac:spMkLst>
        </pc:spChg>
        <pc:spChg chg="add mod">
          <ac:chgData name="Davide Fioriti" userId="b1d8aac8-6f0d-41cb-b4f1-51c2e0de7d53" providerId="ADAL" clId="{B3738864-6D65-4AD3-B42F-989CC9DAA86D}" dt="2022-01-26T18:37:25.702" v="3521"/>
          <ac:spMkLst>
            <pc:docMk/>
            <pc:sldMk cId="924881448" sldId="594"/>
            <ac:spMk id="9" creationId="{0E2FB601-C77F-46EE-ACDE-DE416D5ECE2F}"/>
          </ac:spMkLst>
        </pc:spChg>
        <pc:spChg chg="add mod">
          <ac:chgData name="Davide Fioriti" userId="b1d8aac8-6f0d-41cb-b4f1-51c2e0de7d53" providerId="ADAL" clId="{B3738864-6D65-4AD3-B42F-989CC9DAA86D}" dt="2022-01-26T18:37:25.702" v="3521"/>
          <ac:spMkLst>
            <pc:docMk/>
            <pc:sldMk cId="924881448" sldId="594"/>
            <ac:spMk id="11" creationId="{381D2776-688A-4C72-8268-1C49DB0BB573}"/>
          </ac:spMkLst>
        </pc:spChg>
        <pc:spChg chg="add mod">
          <ac:chgData name="Davide Fioriti" userId="b1d8aac8-6f0d-41cb-b4f1-51c2e0de7d53" providerId="ADAL" clId="{B3738864-6D65-4AD3-B42F-989CC9DAA86D}" dt="2022-01-26T18:37:25.702" v="3521"/>
          <ac:spMkLst>
            <pc:docMk/>
            <pc:sldMk cId="924881448" sldId="594"/>
            <ac:spMk id="13" creationId="{B0F89C34-7881-44A7-AD50-70A76F73BF98}"/>
          </ac:spMkLst>
        </pc:spChg>
        <pc:spChg chg="add mod">
          <ac:chgData name="Davide Fioriti" userId="b1d8aac8-6f0d-41cb-b4f1-51c2e0de7d53" providerId="ADAL" clId="{B3738864-6D65-4AD3-B42F-989CC9DAA86D}" dt="2022-01-26T18:37:25.702" v="3521"/>
          <ac:spMkLst>
            <pc:docMk/>
            <pc:sldMk cId="924881448" sldId="594"/>
            <ac:spMk id="15" creationId="{86361C1F-CD34-43B1-B5F0-80CB98C52A17}"/>
          </ac:spMkLst>
        </pc:spChg>
        <pc:spChg chg="add mod">
          <ac:chgData name="Davide Fioriti" userId="b1d8aac8-6f0d-41cb-b4f1-51c2e0de7d53" providerId="ADAL" clId="{B3738864-6D65-4AD3-B42F-989CC9DAA86D}" dt="2022-01-27T10:10:02.855" v="5974" actId="20577"/>
          <ac:spMkLst>
            <pc:docMk/>
            <pc:sldMk cId="924881448" sldId="594"/>
            <ac:spMk id="16" creationId="{047AD744-9484-468B-90BF-84CB50810DA6}"/>
          </ac:spMkLst>
        </pc:spChg>
        <pc:picChg chg="add mod">
          <ac:chgData name="Davide Fioriti" userId="b1d8aac8-6f0d-41cb-b4f1-51c2e0de7d53" providerId="ADAL" clId="{B3738864-6D65-4AD3-B42F-989CC9DAA86D}" dt="2022-01-26T18:37:25.702" v="3521"/>
          <ac:picMkLst>
            <pc:docMk/>
            <pc:sldMk cId="924881448" sldId="594"/>
            <ac:picMk id="7" creationId="{AA81AC54-E0C0-44B0-A705-BB2998FEB37C}"/>
          </ac:picMkLst>
        </pc:picChg>
        <pc:picChg chg="add mod">
          <ac:chgData name="Davide Fioriti" userId="b1d8aac8-6f0d-41cb-b4f1-51c2e0de7d53" providerId="ADAL" clId="{B3738864-6D65-4AD3-B42F-989CC9DAA86D}" dt="2022-01-26T18:37:25.702" v="3521"/>
          <ac:picMkLst>
            <pc:docMk/>
            <pc:sldMk cId="924881448" sldId="594"/>
            <ac:picMk id="10" creationId="{4D263F55-D759-474C-886A-945AE76C34D0}"/>
          </ac:picMkLst>
        </pc:picChg>
        <pc:picChg chg="add mod">
          <ac:chgData name="Davide Fioriti" userId="b1d8aac8-6f0d-41cb-b4f1-51c2e0de7d53" providerId="ADAL" clId="{B3738864-6D65-4AD3-B42F-989CC9DAA86D}" dt="2022-01-26T18:37:25.702" v="3521"/>
          <ac:picMkLst>
            <pc:docMk/>
            <pc:sldMk cId="924881448" sldId="594"/>
            <ac:picMk id="12" creationId="{8FDD967B-E8A8-479A-ADF7-AC7F3D4B778A}"/>
          </ac:picMkLst>
        </pc:picChg>
        <pc:picChg chg="add del mod">
          <ac:chgData name="Davide Fioriti" userId="b1d8aac8-6f0d-41cb-b4f1-51c2e0de7d53" providerId="ADAL" clId="{B3738864-6D65-4AD3-B42F-989CC9DAA86D}" dt="2022-01-26T18:32:14.912" v="3520"/>
          <ac:picMkLst>
            <pc:docMk/>
            <pc:sldMk cId="924881448" sldId="594"/>
            <ac:picMk id="1026" creationId="{B3FDF874-062B-4AE9-ACFE-AAF64A2D5F3B}"/>
          </ac:picMkLst>
        </pc:picChg>
        <pc:picChg chg="add del mod">
          <ac:chgData name="Davide Fioriti" userId="b1d8aac8-6f0d-41cb-b4f1-51c2e0de7d53" providerId="ADAL" clId="{B3738864-6D65-4AD3-B42F-989CC9DAA86D}" dt="2022-01-26T18:32:14.912" v="3520"/>
          <ac:picMkLst>
            <pc:docMk/>
            <pc:sldMk cId="924881448" sldId="594"/>
            <ac:picMk id="1027" creationId="{F9048A67-6039-412E-AE5D-859791F40006}"/>
          </ac:picMkLst>
        </pc:picChg>
        <pc:picChg chg="add del mod">
          <ac:chgData name="Davide Fioriti" userId="b1d8aac8-6f0d-41cb-b4f1-51c2e0de7d53" providerId="ADAL" clId="{B3738864-6D65-4AD3-B42F-989CC9DAA86D}" dt="2022-01-26T18:32:14.912" v="3520"/>
          <ac:picMkLst>
            <pc:docMk/>
            <pc:sldMk cId="924881448" sldId="594"/>
            <ac:picMk id="1028" creationId="{92768461-6B2F-481D-A8AC-6B3856F6A7F6}"/>
          </ac:picMkLst>
        </pc:picChg>
        <pc:cxnChg chg="add mod">
          <ac:chgData name="Davide Fioriti" userId="b1d8aac8-6f0d-41cb-b4f1-51c2e0de7d53" providerId="ADAL" clId="{B3738864-6D65-4AD3-B42F-989CC9DAA86D}" dt="2022-01-26T18:37:25.702" v="3521"/>
          <ac:cxnSpMkLst>
            <pc:docMk/>
            <pc:sldMk cId="924881448" sldId="594"/>
            <ac:cxnSpMk id="14" creationId="{440E40D5-C185-4574-B19F-2AEDCC576CFC}"/>
          </ac:cxnSpMkLst>
        </pc:cxnChg>
      </pc:sldChg>
      <pc:sldChg chg="addSp delSp modSp add mod addAnim delAnim modAnim">
        <pc:chgData name="Davide Fioriti" userId="b1d8aac8-6f0d-41cb-b4f1-51c2e0de7d53" providerId="ADAL" clId="{B3738864-6D65-4AD3-B42F-989CC9DAA86D}" dt="2022-01-27T12:51:48.931" v="7779" actId="14100"/>
        <pc:sldMkLst>
          <pc:docMk/>
          <pc:sldMk cId="997366678" sldId="595"/>
        </pc:sldMkLst>
        <pc:spChg chg="del">
          <ac:chgData name="Davide Fioriti" userId="b1d8aac8-6f0d-41cb-b4f1-51c2e0de7d53" providerId="ADAL" clId="{B3738864-6D65-4AD3-B42F-989CC9DAA86D}" dt="2022-01-26T19:35:06.960" v="4064" actId="478"/>
          <ac:spMkLst>
            <pc:docMk/>
            <pc:sldMk cId="997366678" sldId="595"/>
            <ac:spMk id="13" creationId="{E56B9CA0-09FB-4BE0-9B4D-FC04A73CA3F5}"/>
          </ac:spMkLst>
        </pc:spChg>
        <pc:spChg chg="add mod">
          <ac:chgData name="Davide Fioriti" userId="b1d8aac8-6f0d-41cb-b4f1-51c2e0de7d53" providerId="ADAL" clId="{B3738864-6D65-4AD3-B42F-989CC9DAA86D}" dt="2022-01-27T12:51:48.931" v="7779" actId="14100"/>
          <ac:spMkLst>
            <pc:docMk/>
            <pc:sldMk cId="997366678" sldId="595"/>
            <ac:spMk id="14" creationId="{AAB6AF2E-4F91-4D95-AFD2-B9963EEE0036}"/>
          </ac:spMkLst>
        </pc:spChg>
        <pc:spChg chg="add del">
          <ac:chgData name="Davide Fioriti" userId="b1d8aac8-6f0d-41cb-b4f1-51c2e0de7d53" providerId="ADAL" clId="{B3738864-6D65-4AD3-B42F-989CC9DAA86D}" dt="2022-01-26T19:31:51.827" v="3983" actId="478"/>
          <ac:spMkLst>
            <pc:docMk/>
            <pc:sldMk cId="997366678" sldId="595"/>
            <ac:spMk id="16" creationId="{076FF8A8-F589-4D16-8D05-E9AF9639A29F}"/>
          </ac:spMkLst>
        </pc:spChg>
        <pc:spChg chg="add del">
          <ac:chgData name="Davide Fioriti" userId="b1d8aac8-6f0d-41cb-b4f1-51c2e0de7d53" providerId="ADAL" clId="{B3738864-6D65-4AD3-B42F-989CC9DAA86D}" dt="2022-01-26T19:31:51.827" v="3983" actId="478"/>
          <ac:spMkLst>
            <pc:docMk/>
            <pc:sldMk cId="997366678" sldId="595"/>
            <ac:spMk id="18" creationId="{19585C7E-E868-4372-932A-84D03A092226}"/>
          </ac:spMkLst>
        </pc:spChg>
        <pc:spChg chg="add del">
          <ac:chgData name="Davide Fioriti" userId="b1d8aac8-6f0d-41cb-b4f1-51c2e0de7d53" providerId="ADAL" clId="{B3738864-6D65-4AD3-B42F-989CC9DAA86D}" dt="2022-01-26T19:31:51.827" v="3983" actId="478"/>
          <ac:spMkLst>
            <pc:docMk/>
            <pc:sldMk cId="997366678" sldId="595"/>
            <ac:spMk id="19" creationId="{4BC21D5B-3F55-42B8-B2B6-286F0DF4AD92}"/>
          </ac:spMkLst>
        </pc:spChg>
        <pc:spChg chg="add del">
          <ac:chgData name="Davide Fioriti" userId="b1d8aac8-6f0d-41cb-b4f1-51c2e0de7d53" providerId="ADAL" clId="{B3738864-6D65-4AD3-B42F-989CC9DAA86D}" dt="2022-01-26T19:31:51.827" v="3983" actId="478"/>
          <ac:spMkLst>
            <pc:docMk/>
            <pc:sldMk cId="997366678" sldId="595"/>
            <ac:spMk id="20" creationId="{BEF7538A-37D3-409F-912E-5EF9D90ECB3C}"/>
          </ac:spMkLst>
        </pc:spChg>
        <pc:spChg chg="add mod">
          <ac:chgData name="Davide Fioriti" userId="b1d8aac8-6f0d-41cb-b4f1-51c2e0de7d53" providerId="ADAL" clId="{B3738864-6D65-4AD3-B42F-989CC9DAA86D}" dt="2022-01-26T19:35:26.899" v="4073"/>
          <ac:spMkLst>
            <pc:docMk/>
            <pc:sldMk cId="997366678" sldId="595"/>
            <ac:spMk id="21" creationId="{1FC14E23-71A8-432C-9062-D604D88C4FFE}"/>
          </ac:spMkLst>
        </pc:spChg>
        <pc:spChg chg="del mod">
          <ac:chgData name="Davide Fioriti" userId="b1d8aac8-6f0d-41cb-b4f1-51c2e0de7d53" providerId="ADAL" clId="{B3738864-6D65-4AD3-B42F-989CC9DAA86D}" dt="2022-01-26T19:35:12.254" v="4067" actId="478"/>
          <ac:spMkLst>
            <pc:docMk/>
            <pc:sldMk cId="997366678" sldId="595"/>
            <ac:spMk id="25" creationId="{87C7D8BF-AE80-4ACD-A8DE-8F6EDC948647}"/>
          </ac:spMkLst>
        </pc:spChg>
        <pc:spChg chg="del">
          <ac:chgData name="Davide Fioriti" userId="b1d8aac8-6f0d-41cb-b4f1-51c2e0de7d53" providerId="ADAL" clId="{B3738864-6D65-4AD3-B42F-989CC9DAA86D}" dt="2022-01-26T19:35:08.250" v="4065" actId="478"/>
          <ac:spMkLst>
            <pc:docMk/>
            <pc:sldMk cId="997366678" sldId="595"/>
            <ac:spMk id="26" creationId="{9B1AC2A3-65CE-4C71-B7AC-BFBB00410C54}"/>
          </ac:spMkLst>
        </pc:spChg>
        <pc:spChg chg="mod">
          <ac:chgData name="Davide Fioriti" userId="b1d8aac8-6f0d-41cb-b4f1-51c2e0de7d53" providerId="ADAL" clId="{B3738864-6D65-4AD3-B42F-989CC9DAA86D}" dt="2022-01-26T19:31:23.791" v="3978" actId="6549"/>
          <ac:spMkLst>
            <pc:docMk/>
            <pc:sldMk cId="997366678" sldId="595"/>
            <ac:spMk id="33" creationId="{778FD27F-8A1E-49DB-AA5B-ACC5602EB115}"/>
          </ac:spMkLst>
        </pc:spChg>
        <pc:spChg chg="mod">
          <ac:chgData name="Davide Fioriti" userId="b1d8aac8-6f0d-41cb-b4f1-51c2e0de7d53" providerId="ADAL" clId="{B3738864-6D65-4AD3-B42F-989CC9DAA86D}" dt="2022-01-26T19:34:06.158" v="4053" actId="20577"/>
          <ac:spMkLst>
            <pc:docMk/>
            <pc:sldMk cId="997366678" sldId="595"/>
            <ac:spMk id="34" creationId="{2609E649-26F7-4C43-97D5-5F00B3F66200}"/>
          </ac:spMkLst>
        </pc:spChg>
        <pc:picChg chg="add del mod">
          <ac:chgData name="Davide Fioriti" userId="b1d8aac8-6f0d-41cb-b4f1-51c2e0de7d53" providerId="ADAL" clId="{B3738864-6D65-4AD3-B42F-989CC9DAA86D}" dt="2022-01-27T08:11:27.876" v="5325" actId="478"/>
          <ac:picMkLst>
            <pc:docMk/>
            <pc:sldMk cId="997366678" sldId="595"/>
            <ac:picMk id="3" creationId="{2F2EAD97-344E-450B-9F2F-03EA34D458E2}"/>
          </ac:picMkLst>
        </pc:picChg>
        <pc:picChg chg="add del">
          <ac:chgData name="Davide Fioriti" userId="b1d8aac8-6f0d-41cb-b4f1-51c2e0de7d53" providerId="ADAL" clId="{B3738864-6D65-4AD3-B42F-989CC9DAA86D}" dt="2022-01-26T19:31:51.827" v="3983" actId="478"/>
          <ac:picMkLst>
            <pc:docMk/>
            <pc:sldMk cId="997366678" sldId="595"/>
            <ac:picMk id="3" creationId="{8E4CB033-BDF3-4C13-B1FA-0A119804985A}"/>
          </ac:picMkLst>
        </pc:picChg>
        <pc:picChg chg="add mod modCrop">
          <ac:chgData name="Davide Fioriti" userId="b1d8aac8-6f0d-41cb-b4f1-51c2e0de7d53" providerId="ADAL" clId="{B3738864-6D65-4AD3-B42F-989CC9DAA86D}" dt="2022-01-26T19:57:34.328" v="4111" actId="14100"/>
          <ac:picMkLst>
            <pc:docMk/>
            <pc:sldMk cId="997366678" sldId="595"/>
            <ac:picMk id="5" creationId="{68741BD5-0AB0-4956-A02F-15DA0F19F080}"/>
          </ac:picMkLst>
        </pc:picChg>
        <pc:picChg chg="del">
          <ac:chgData name="Davide Fioriti" userId="b1d8aac8-6f0d-41cb-b4f1-51c2e0de7d53" providerId="ADAL" clId="{B3738864-6D65-4AD3-B42F-989CC9DAA86D}" dt="2022-01-26T19:31:53.761" v="3984" actId="478"/>
          <ac:picMkLst>
            <pc:docMk/>
            <pc:sldMk cId="997366678" sldId="595"/>
            <ac:picMk id="6" creationId="{A611BB05-476D-4E2C-8F88-68AD63F1D2C1}"/>
          </ac:picMkLst>
        </pc:picChg>
        <pc:picChg chg="add mod">
          <ac:chgData name="Davide Fioriti" userId="b1d8aac8-6f0d-41cb-b4f1-51c2e0de7d53" providerId="ADAL" clId="{B3738864-6D65-4AD3-B42F-989CC9DAA86D}" dt="2022-01-27T08:11:53.656" v="5335" actId="1076"/>
          <ac:picMkLst>
            <pc:docMk/>
            <pc:sldMk cId="997366678" sldId="595"/>
            <ac:picMk id="7" creationId="{F036A0B6-9C88-48F8-8BE7-5CB0C40DBE15}"/>
          </ac:picMkLst>
        </pc:picChg>
        <pc:picChg chg="add del mod">
          <ac:chgData name="Davide Fioriti" userId="b1d8aac8-6f0d-41cb-b4f1-51c2e0de7d53" providerId="ADAL" clId="{B3738864-6D65-4AD3-B42F-989CC9DAA86D}" dt="2022-01-27T08:09:19.573" v="5316" actId="478"/>
          <ac:picMkLst>
            <pc:docMk/>
            <pc:sldMk cId="997366678" sldId="595"/>
            <ac:picMk id="8" creationId="{924B3D32-C828-4982-92F8-682008661602}"/>
          </ac:picMkLst>
        </pc:picChg>
        <pc:picChg chg="del mod">
          <ac:chgData name="Davide Fioriti" userId="b1d8aac8-6f0d-41cb-b4f1-51c2e0de7d53" providerId="ADAL" clId="{B3738864-6D65-4AD3-B42F-989CC9DAA86D}" dt="2022-01-26T19:34:54.975" v="4058" actId="478"/>
          <ac:picMkLst>
            <pc:docMk/>
            <pc:sldMk cId="997366678" sldId="595"/>
            <ac:picMk id="10" creationId="{4FF36470-8929-4E2D-A017-B4C4D2957B17}"/>
          </ac:picMkLst>
        </pc:picChg>
        <pc:picChg chg="add del">
          <ac:chgData name="Davide Fioriti" userId="b1d8aac8-6f0d-41cb-b4f1-51c2e0de7d53" providerId="ADAL" clId="{B3738864-6D65-4AD3-B42F-989CC9DAA86D}" dt="2022-01-26T19:31:51.827" v="3983" actId="478"/>
          <ac:picMkLst>
            <pc:docMk/>
            <pc:sldMk cId="997366678" sldId="595"/>
            <ac:picMk id="17" creationId="{451A1B16-A449-4053-8EA2-F2886239D794}"/>
          </ac:picMkLst>
        </pc:picChg>
      </pc:sldChg>
      <pc:sldChg chg="addSp delSp modSp add mod modAnim">
        <pc:chgData name="Davide Fioriti" userId="b1d8aac8-6f0d-41cb-b4f1-51c2e0de7d53" providerId="ADAL" clId="{B3738864-6D65-4AD3-B42F-989CC9DAA86D}" dt="2022-01-27T13:32:00.567" v="8819" actId="404"/>
        <pc:sldMkLst>
          <pc:docMk/>
          <pc:sldMk cId="1908627175" sldId="596"/>
        </pc:sldMkLst>
        <pc:spChg chg="add mod">
          <ac:chgData name="Davide Fioriti" userId="b1d8aac8-6f0d-41cb-b4f1-51c2e0de7d53" providerId="ADAL" clId="{B3738864-6D65-4AD3-B42F-989CC9DAA86D}" dt="2022-01-27T12:49:55.584" v="7753" actId="207"/>
          <ac:spMkLst>
            <pc:docMk/>
            <pc:sldMk cId="1908627175" sldId="596"/>
            <ac:spMk id="8" creationId="{3A308990-7722-4883-8A1B-DF30D715D91D}"/>
          </ac:spMkLst>
        </pc:spChg>
        <pc:spChg chg="add mod">
          <ac:chgData name="Davide Fioriti" userId="b1d8aac8-6f0d-41cb-b4f1-51c2e0de7d53" providerId="ADAL" clId="{B3738864-6D65-4AD3-B42F-989CC9DAA86D}" dt="2022-01-27T13:32:00.567" v="8819" actId="404"/>
          <ac:spMkLst>
            <pc:docMk/>
            <pc:sldMk cId="1908627175" sldId="596"/>
            <ac:spMk id="16" creationId="{AAD459D2-5B25-4101-B184-0ECF56A07FFB}"/>
          </ac:spMkLst>
        </pc:spChg>
        <pc:spChg chg="mod">
          <ac:chgData name="Davide Fioriti" userId="b1d8aac8-6f0d-41cb-b4f1-51c2e0de7d53" providerId="ADAL" clId="{B3738864-6D65-4AD3-B42F-989CC9DAA86D}" dt="2022-01-27T07:47:15.252" v="5315" actId="5793"/>
          <ac:spMkLst>
            <pc:docMk/>
            <pc:sldMk cId="1908627175" sldId="596"/>
            <ac:spMk id="33" creationId="{778FD27F-8A1E-49DB-AA5B-ACC5602EB115}"/>
          </ac:spMkLst>
        </pc:spChg>
        <pc:picChg chg="del">
          <ac:chgData name="Davide Fioriti" userId="b1d8aac8-6f0d-41cb-b4f1-51c2e0de7d53" providerId="ADAL" clId="{B3738864-6D65-4AD3-B42F-989CC9DAA86D}" dt="2022-01-27T07:45:59.476" v="5296" actId="478"/>
          <ac:picMkLst>
            <pc:docMk/>
            <pc:sldMk cId="1908627175" sldId="596"/>
            <ac:picMk id="6" creationId="{A611BB05-476D-4E2C-8F88-68AD63F1D2C1}"/>
          </ac:picMkLst>
        </pc:picChg>
        <pc:picChg chg="add mod">
          <ac:chgData name="Davide Fioriti" userId="b1d8aac8-6f0d-41cb-b4f1-51c2e0de7d53" providerId="ADAL" clId="{B3738864-6D65-4AD3-B42F-989CC9DAA86D}" dt="2022-01-27T07:46:16.151" v="5300" actId="1076"/>
          <ac:picMkLst>
            <pc:docMk/>
            <pc:sldMk cId="1908627175" sldId="596"/>
            <ac:picMk id="7" creationId="{4C337BC6-E5A4-46E4-928F-89A2E1349A87}"/>
          </ac:picMkLst>
        </pc:picChg>
      </pc:sldChg>
      <pc:sldChg chg="add del">
        <pc:chgData name="Davide Fioriti" userId="b1d8aac8-6f0d-41cb-b4f1-51c2e0de7d53" providerId="ADAL" clId="{B3738864-6D65-4AD3-B42F-989CC9DAA86D}" dt="2022-01-26T19:37:27.520" v="4083" actId="47"/>
        <pc:sldMkLst>
          <pc:docMk/>
          <pc:sldMk cId="3639835316" sldId="597"/>
        </pc:sldMkLst>
      </pc:sldChg>
      <pc:sldChg chg="delSp add mod ord">
        <pc:chgData name="Davide Fioriti" userId="b1d8aac8-6f0d-41cb-b4f1-51c2e0de7d53" providerId="ADAL" clId="{B3738864-6D65-4AD3-B42F-989CC9DAA86D}" dt="2022-01-26T19:37:37.129" v="4086"/>
        <pc:sldMkLst>
          <pc:docMk/>
          <pc:sldMk cId="2562058720" sldId="598"/>
        </pc:sldMkLst>
        <pc:spChg chg="del">
          <ac:chgData name="Davide Fioriti" userId="b1d8aac8-6f0d-41cb-b4f1-51c2e0de7d53" providerId="ADAL" clId="{B3738864-6D65-4AD3-B42F-989CC9DAA86D}" dt="2022-01-26T19:37:34.113" v="4084" actId="478"/>
          <ac:spMkLst>
            <pc:docMk/>
            <pc:sldMk cId="2562058720" sldId="598"/>
            <ac:spMk id="19" creationId="{2A1D4C21-7E3B-430B-B477-9697E9CB1C9B}"/>
          </ac:spMkLst>
        </pc:spChg>
      </pc:sldChg>
      <pc:sldChg chg="addSp delSp modSp add mod delAnim modAnim">
        <pc:chgData name="Davide Fioriti" userId="b1d8aac8-6f0d-41cb-b4f1-51c2e0de7d53" providerId="ADAL" clId="{B3738864-6D65-4AD3-B42F-989CC9DAA86D}" dt="2022-01-27T10:34:40.572" v="6065" actId="29295"/>
        <pc:sldMkLst>
          <pc:docMk/>
          <pc:sldMk cId="3092246207" sldId="599"/>
        </pc:sldMkLst>
        <pc:spChg chg="del mod">
          <ac:chgData name="Davide Fioriti" userId="b1d8aac8-6f0d-41cb-b4f1-51c2e0de7d53" providerId="ADAL" clId="{B3738864-6D65-4AD3-B42F-989CC9DAA86D}" dt="2022-01-27T10:33:38.003" v="6020" actId="478"/>
          <ac:spMkLst>
            <pc:docMk/>
            <pc:sldMk cId="3092246207" sldId="599"/>
            <ac:spMk id="7" creationId="{B1520E26-5AD6-4A90-A3BE-DD2A920F46AF}"/>
          </ac:spMkLst>
        </pc:spChg>
        <pc:spChg chg="del">
          <ac:chgData name="Davide Fioriti" userId="b1d8aac8-6f0d-41cb-b4f1-51c2e0de7d53" providerId="ADAL" clId="{B3738864-6D65-4AD3-B42F-989CC9DAA86D}" dt="2022-01-26T19:37:58.848" v="4090" actId="478"/>
          <ac:spMkLst>
            <pc:docMk/>
            <pc:sldMk cId="3092246207" sldId="599"/>
            <ac:spMk id="17" creationId="{5970CED4-619A-4B5A-8DC8-D0B22C2E5ECD}"/>
          </ac:spMkLst>
        </pc:spChg>
        <pc:graphicFrameChg chg="del">
          <ac:chgData name="Davide Fioriti" userId="b1d8aac8-6f0d-41cb-b4f1-51c2e0de7d53" providerId="ADAL" clId="{B3738864-6D65-4AD3-B42F-989CC9DAA86D}" dt="2022-01-26T19:37:56.881" v="4089" actId="478"/>
          <ac:graphicFrameMkLst>
            <pc:docMk/>
            <pc:sldMk cId="3092246207" sldId="599"/>
            <ac:graphicFrameMk id="12" creationId="{08697E42-5B07-4382-914F-AFE134375D5B}"/>
          </ac:graphicFrameMkLst>
        </pc:graphicFrameChg>
        <pc:picChg chg="add del mod modCrop">
          <ac:chgData name="Davide Fioriti" userId="b1d8aac8-6f0d-41cb-b4f1-51c2e0de7d53" providerId="ADAL" clId="{B3738864-6D65-4AD3-B42F-989CC9DAA86D}" dt="2022-01-27T10:23:02.644" v="5999" actId="478"/>
          <ac:picMkLst>
            <pc:docMk/>
            <pc:sldMk cId="3092246207" sldId="599"/>
            <ac:picMk id="8" creationId="{8426B61A-C72B-4820-B285-5E9CD10F1A52}"/>
          </ac:picMkLst>
        </pc:picChg>
        <pc:picChg chg="add del mod modCrop">
          <ac:chgData name="Davide Fioriti" userId="b1d8aac8-6f0d-41cb-b4f1-51c2e0de7d53" providerId="ADAL" clId="{B3738864-6D65-4AD3-B42F-989CC9DAA86D}" dt="2022-01-27T10:23:30.754" v="6007" actId="478"/>
          <ac:picMkLst>
            <pc:docMk/>
            <pc:sldMk cId="3092246207" sldId="599"/>
            <ac:picMk id="12" creationId="{EFDA9E7C-E85F-4840-B0D2-F5AFCB532058}"/>
          </ac:picMkLst>
        </pc:picChg>
        <pc:picChg chg="del">
          <ac:chgData name="Davide Fioriti" userId="b1d8aac8-6f0d-41cb-b4f1-51c2e0de7d53" providerId="ADAL" clId="{B3738864-6D65-4AD3-B42F-989CC9DAA86D}" dt="2022-01-27T08:35:46.970" v="5586" actId="478"/>
          <ac:picMkLst>
            <pc:docMk/>
            <pc:sldMk cId="3092246207" sldId="599"/>
            <ac:picMk id="15" creationId="{EA940C5E-B4F2-4434-BFC2-8ECF4AA33B87}"/>
          </ac:picMkLst>
        </pc:picChg>
        <pc:picChg chg="add del mod">
          <ac:chgData name="Davide Fioriti" userId="b1d8aac8-6f0d-41cb-b4f1-51c2e0de7d53" providerId="ADAL" clId="{B3738864-6D65-4AD3-B42F-989CC9DAA86D}" dt="2022-01-27T10:33:22.784" v="6011" actId="478"/>
          <ac:picMkLst>
            <pc:docMk/>
            <pc:sldMk cId="3092246207" sldId="599"/>
            <ac:picMk id="16" creationId="{CE2D569D-6E2F-4098-8076-B5990E7146EB}"/>
          </ac:picMkLst>
        </pc:picChg>
        <pc:picChg chg="add del mod">
          <ac:chgData name="Davide Fioriti" userId="b1d8aac8-6f0d-41cb-b4f1-51c2e0de7d53" providerId="ADAL" clId="{B3738864-6D65-4AD3-B42F-989CC9DAA86D}" dt="2022-01-27T10:34:35.734" v="6058" actId="478"/>
          <ac:picMkLst>
            <pc:docMk/>
            <pc:sldMk cId="3092246207" sldId="599"/>
            <ac:picMk id="18" creationId="{6EDD7B6E-DB4A-450D-B290-EF235D101213}"/>
          </ac:picMkLst>
        </pc:picChg>
        <pc:picChg chg="add mod">
          <ac:chgData name="Davide Fioriti" userId="b1d8aac8-6f0d-41cb-b4f1-51c2e0de7d53" providerId="ADAL" clId="{B3738864-6D65-4AD3-B42F-989CC9DAA86D}" dt="2022-01-27T10:34:40.572" v="6065" actId="29295"/>
          <ac:picMkLst>
            <pc:docMk/>
            <pc:sldMk cId="3092246207" sldId="599"/>
            <ac:picMk id="19" creationId="{62B0B623-5723-45E6-96D4-AAEE964FCE94}"/>
          </ac:picMkLst>
        </pc:picChg>
      </pc:sldChg>
      <pc:sldChg chg="addSp delSp modSp add mod modAnim modNotesTx">
        <pc:chgData name="Davide Fioriti" userId="b1d8aac8-6f0d-41cb-b4f1-51c2e0de7d53" providerId="ADAL" clId="{B3738864-6D65-4AD3-B42F-989CC9DAA86D}" dt="2022-01-27T12:52:31.476" v="7818" actId="20577"/>
        <pc:sldMkLst>
          <pc:docMk/>
          <pc:sldMk cId="2597022312" sldId="600"/>
        </pc:sldMkLst>
        <pc:graphicFrameChg chg="mod">
          <ac:chgData name="Davide Fioriti" userId="b1d8aac8-6f0d-41cb-b4f1-51c2e0de7d53" providerId="ADAL" clId="{B3738864-6D65-4AD3-B42F-989CC9DAA86D}" dt="2022-01-27T10:34:30.383" v="6057" actId="1076"/>
          <ac:graphicFrameMkLst>
            <pc:docMk/>
            <pc:sldMk cId="2597022312" sldId="600"/>
            <ac:graphicFrameMk id="12" creationId="{08697E42-5B07-4382-914F-AFE134375D5B}"/>
          </ac:graphicFrameMkLst>
        </pc:graphicFrameChg>
        <pc:picChg chg="add mod ord">
          <ac:chgData name="Davide Fioriti" userId="b1d8aac8-6f0d-41cb-b4f1-51c2e0de7d53" providerId="ADAL" clId="{B3738864-6D65-4AD3-B42F-989CC9DAA86D}" dt="2022-01-27T10:34:26.324" v="6056" actId="1076"/>
          <ac:picMkLst>
            <pc:docMk/>
            <pc:sldMk cId="2597022312" sldId="600"/>
            <ac:picMk id="14" creationId="{3D24F5DA-C644-4D3B-B120-3F09B4C8DB78}"/>
          </ac:picMkLst>
        </pc:picChg>
        <pc:picChg chg="del mod">
          <ac:chgData name="Davide Fioriti" userId="b1d8aac8-6f0d-41cb-b4f1-51c2e0de7d53" providerId="ADAL" clId="{B3738864-6D65-4AD3-B42F-989CC9DAA86D}" dt="2022-01-27T10:33:43.312" v="6021" actId="478"/>
          <ac:picMkLst>
            <pc:docMk/>
            <pc:sldMk cId="2597022312" sldId="600"/>
            <ac:picMk id="15" creationId="{EA940C5E-B4F2-4434-BFC2-8ECF4AA33B87}"/>
          </ac:picMkLst>
        </pc:picChg>
      </pc:sldChg>
      <pc:sldChg chg="delSp add mod delAnim modAnim">
        <pc:chgData name="Davide Fioriti" userId="b1d8aac8-6f0d-41cb-b4f1-51c2e0de7d53" providerId="ADAL" clId="{B3738864-6D65-4AD3-B42F-989CC9DAA86D}" dt="2022-01-26T19:39:39.011" v="4098"/>
        <pc:sldMkLst>
          <pc:docMk/>
          <pc:sldMk cId="4118879689" sldId="601"/>
        </pc:sldMkLst>
        <pc:spChg chg="del">
          <ac:chgData name="Davide Fioriti" userId="b1d8aac8-6f0d-41cb-b4f1-51c2e0de7d53" providerId="ADAL" clId="{B3738864-6D65-4AD3-B42F-989CC9DAA86D}" dt="2022-01-26T19:39:32.653" v="4097" actId="478"/>
          <ac:spMkLst>
            <pc:docMk/>
            <pc:sldMk cId="4118879689" sldId="601"/>
            <ac:spMk id="105" creationId="{16CF44DC-7650-4CF6-9705-BBF5DF84871D}"/>
          </ac:spMkLst>
        </pc:spChg>
      </pc:sldChg>
      <pc:sldChg chg="modSp add mod modAnim">
        <pc:chgData name="Davide Fioriti" userId="b1d8aac8-6f0d-41cb-b4f1-51c2e0de7d53" providerId="ADAL" clId="{B3738864-6D65-4AD3-B42F-989CC9DAA86D}" dt="2022-01-27T12:54:27.058" v="7825" actId="20577"/>
        <pc:sldMkLst>
          <pc:docMk/>
          <pc:sldMk cId="4100536912" sldId="602"/>
        </pc:sldMkLst>
        <pc:spChg chg="mod">
          <ac:chgData name="Davide Fioriti" userId="b1d8aac8-6f0d-41cb-b4f1-51c2e0de7d53" providerId="ADAL" clId="{B3738864-6D65-4AD3-B42F-989CC9DAA86D}" dt="2022-01-27T12:54:27.058" v="7825" actId="20577"/>
          <ac:spMkLst>
            <pc:docMk/>
            <pc:sldMk cId="4100536912" sldId="602"/>
            <ac:spMk id="105" creationId="{16CF44DC-7650-4CF6-9705-BBF5DF84871D}"/>
          </ac:spMkLst>
        </pc:spChg>
      </pc:sldChg>
      <pc:sldChg chg="add modAnim">
        <pc:chgData name="Davide Fioriti" userId="b1d8aac8-6f0d-41cb-b4f1-51c2e0de7d53" providerId="ADAL" clId="{B3738864-6D65-4AD3-B42F-989CC9DAA86D}" dt="2022-01-26T19:42:18.790" v="4102"/>
        <pc:sldMkLst>
          <pc:docMk/>
          <pc:sldMk cId="3038262321" sldId="603"/>
        </pc:sldMkLst>
      </pc:sldChg>
      <pc:sldChg chg="addSp delSp modSp mod modClrScheme chgLayout modNotesTx">
        <pc:chgData name="Davide Fioriti" userId="b1d8aac8-6f0d-41cb-b4f1-51c2e0de7d53" providerId="ADAL" clId="{B3738864-6D65-4AD3-B42F-989CC9DAA86D}" dt="2022-01-27T12:47:30.109" v="7446" actId="20577"/>
        <pc:sldMkLst>
          <pc:docMk/>
          <pc:sldMk cId="4251737569" sldId="605"/>
        </pc:sldMkLst>
        <pc:spChg chg="mod ord">
          <ac:chgData name="Davide Fioriti" userId="b1d8aac8-6f0d-41cb-b4f1-51c2e0de7d53" providerId="ADAL" clId="{B3738864-6D65-4AD3-B42F-989CC9DAA86D}" dt="2022-01-26T21:43:40.332" v="4515" actId="700"/>
          <ac:spMkLst>
            <pc:docMk/>
            <pc:sldMk cId="4251737569" sldId="605"/>
            <ac:spMk id="2" creationId="{4C75C19A-2D8D-4DD9-B5FC-8F0EB7A67385}"/>
          </ac:spMkLst>
        </pc:spChg>
        <pc:spChg chg="add del mod ord">
          <ac:chgData name="Davide Fioriti" userId="b1d8aac8-6f0d-41cb-b4f1-51c2e0de7d53" providerId="ADAL" clId="{B3738864-6D65-4AD3-B42F-989CC9DAA86D}" dt="2022-01-26T21:43:40.332" v="4515" actId="700"/>
          <ac:spMkLst>
            <pc:docMk/>
            <pc:sldMk cId="4251737569" sldId="605"/>
            <ac:spMk id="4" creationId="{A4BCF382-36B6-4628-BF29-D2DCA3012DD5}"/>
          </ac:spMkLst>
        </pc:spChg>
        <pc:spChg chg="del">
          <ac:chgData name="Davide Fioriti" userId="b1d8aac8-6f0d-41cb-b4f1-51c2e0de7d53" providerId="ADAL" clId="{B3738864-6D65-4AD3-B42F-989CC9DAA86D}" dt="2022-01-27T09:04:42.702" v="5597" actId="478"/>
          <ac:spMkLst>
            <pc:docMk/>
            <pc:sldMk cId="4251737569" sldId="605"/>
            <ac:spMk id="5" creationId="{161F2238-6EAD-4B9F-89E2-65BEAA6D7000}"/>
          </ac:spMkLst>
        </pc:spChg>
        <pc:spChg chg="add del mod ord">
          <ac:chgData name="Davide Fioriti" userId="b1d8aac8-6f0d-41cb-b4f1-51c2e0de7d53" providerId="ADAL" clId="{B3738864-6D65-4AD3-B42F-989CC9DAA86D}" dt="2022-01-26T21:43:40.332" v="4515" actId="700"/>
          <ac:spMkLst>
            <pc:docMk/>
            <pc:sldMk cId="4251737569" sldId="605"/>
            <ac:spMk id="6" creationId="{7902F7A1-64D4-482E-842E-4F7DF948917A}"/>
          </ac:spMkLst>
        </pc:spChg>
        <pc:spChg chg="add del mod ord">
          <ac:chgData name="Davide Fioriti" userId="b1d8aac8-6f0d-41cb-b4f1-51c2e0de7d53" providerId="ADAL" clId="{B3738864-6D65-4AD3-B42F-989CC9DAA86D}" dt="2022-01-26T21:43:40.332" v="4515" actId="700"/>
          <ac:spMkLst>
            <pc:docMk/>
            <pc:sldMk cId="4251737569" sldId="605"/>
            <ac:spMk id="7" creationId="{CBBC0750-5309-4334-8F99-07D1B421A295}"/>
          </ac:spMkLst>
        </pc:spChg>
        <pc:spChg chg="add del mod ord">
          <ac:chgData name="Davide Fioriti" userId="b1d8aac8-6f0d-41cb-b4f1-51c2e0de7d53" providerId="ADAL" clId="{B3738864-6D65-4AD3-B42F-989CC9DAA86D}" dt="2022-01-26T21:43:40.332" v="4515" actId="700"/>
          <ac:spMkLst>
            <pc:docMk/>
            <pc:sldMk cId="4251737569" sldId="605"/>
            <ac:spMk id="8" creationId="{3B4A8782-A921-45CB-8B77-C136B33C0668}"/>
          </ac:spMkLst>
        </pc:spChg>
        <pc:spChg chg="add mod ord">
          <ac:chgData name="Davide Fioriti" userId="b1d8aac8-6f0d-41cb-b4f1-51c2e0de7d53" providerId="ADAL" clId="{B3738864-6D65-4AD3-B42F-989CC9DAA86D}" dt="2022-01-27T09:36:32.675" v="5921" actId="20577"/>
          <ac:spMkLst>
            <pc:docMk/>
            <pc:sldMk cId="4251737569" sldId="605"/>
            <ac:spMk id="9" creationId="{D451A1C1-2FCE-48BB-B127-F63545A214B9}"/>
          </ac:spMkLst>
        </pc:spChg>
        <pc:spChg chg="add mod">
          <ac:chgData name="Davide Fioriti" userId="b1d8aac8-6f0d-41cb-b4f1-51c2e0de7d53" providerId="ADAL" clId="{B3738864-6D65-4AD3-B42F-989CC9DAA86D}" dt="2022-01-27T09:18:06.870" v="5638" actId="1076"/>
          <ac:spMkLst>
            <pc:docMk/>
            <pc:sldMk cId="4251737569" sldId="605"/>
            <ac:spMk id="12" creationId="{ECD82A9E-7B6C-4D5C-8392-601246D96E61}"/>
          </ac:spMkLst>
        </pc:spChg>
        <pc:spChg chg="del mod ord">
          <ac:chgData name="Davide Fioriti" userId="b1d8aac8-6f0d-41cb-b4f1-51c2e0de7d53" providerId="ADAL" clId="{B3738864-6D65-4AD3-B42F-989CC9DAA86D}" dt="2022-01-27T09:04:30.230" v="5596" actId="478"/>
          <ac:spMkLst>
            <pc:docMk/>
            <pc:sldMk cId="4251737569" sldId="605"/>
            <ac:spMk id="13" creationId="{D0DA4D15-DDB4-4334-9863-CC077F1E7E03}"/>
          </ac:spMkLst>
        </pc:spChg>
        <pc:spChg chg="add mod">
          <ac:chgData name="Davide Fioriti" userId="b1d8aac8-6f0d-41cb-b4f1-51c2e0de7d53" providerId="ADAL" clId="{B3738864-6D65-4AD3-B42F-989CC9DAA86D}" dt="2022-01-27T10:01:17.197" v="5953" actId="1076"/>
          <ac:spMkLst>
            <pc:docMk/>
            <pc:sldMk cId="4251737569" sldId="605"/>
            <ac:spMk id="14" creationId="{C1A96E2E-763B-43F9-9B81-A614963F864A}"/>
          </ac:spMkLst>
        </pc:spChg>
        <pc:spChg chg="add mod">
          <ac:chgData name="Davide Fioriti" userId="b1d8aac8-6f0d-41cb-b4f1-51c2e0de7d53" providerId="ADAL" clId="{B3738864-6D65-4AD3-B42F-989CC9DAA86D}" dt="2022-01-27T09:18:18.319" v="5652" actId="20577"/>
          <ac:spMkLst>
            <pc:docMk/>
            <pc:sldMk cId="4251737569" sldId="605"/>
            <ac:spMk id="15" creationId="{1A7349B8-F214-4A41-AE2E-4385F7F6CEAD}"/>
          </ac:spMkLst>
        </pc:spChg>
        <pc:spChg chg="mod">
          <ac:chgData name="Davide Fioriti" userId="b1d8aac8-6f0d-41cb-b4f1-51c2e0de7d53" providerId="ADAL" clId="{B3738864-6D65-4AD3-B42F-989CC9DAA86D}" dt="2022-01-26T20:22:09.065" v="4398" actId="20577"/>
          <ac:spMkLst>
            <pc:docMk/>
            <pc:sldMk cId="4251737569" sldId="605"/>
            <ac:spMk id="16" creationId="{E826B3B4-9975-43E3-AA0C-623B6B339F0E}"/>
          </ac:spMkLst>
        </pc:spChg>
        <pc:spChg chg="add mod">
          <ac:chgData name="Davide Fioriti" userId="b1d8aac8-6f0d-41cb-b4f1-51c2e0de7d53" providerId="ADAL" clId="{B3738864-6D65-4AD3-B42F-989CC9DAA86D}" dt="2022-01-27T09:20:26.492" v="5768" actId="20577"/>
          <ac:spMkLst>
            <pc:docMk/>
            <pc:sldMk cId="4251737569" sldId="605"/>
            <ac:spMk id="17" creationId="{9C1B38DE-AE0C-418A-A225-41250DD29590}"/>
          </ac:spMkLst>
        </pc:spChg>
        <pc:picChg chg="add mod">
          <ac:chgData name="Davide Fioriti" userId="b1d8aac8-6f0d-41cb-b4f1-51c2e0de7d53" providerId="ADAL" clId="{B3738864-6D65-4AD3-B42F-989CC9DAA86D}" dt="2022-01-27T09:12:38.954" v="5608" actId="962"/>
          <ac:picMkLst>
            <pc:docMk/>
            <pc:sldMk cId="4251737569" sldId="605"/>
            <ac:picMk id="4" creationId="{740EB9B5-8A1A-41C2-A5A0-44E33CAB3E6D}"/>
          </ac:picMkLst>
        </pc:picChg>
        <pc:picChg chg="add del mod">
          <ac:chgData name="Davide Fioriti" userId="b1d8aac8-6f0d-41cb-b4f1-51c2e0de7d53" providerId="ADAL" clId="{B3738864-6D65-4AD3-B42F-989CC9DAA86D}" dt="2022-01-27T09:12:06.578" v="5604" actId="478"/>
          <ac:picMkLst>
            <pc:docMk/>
            <pc:sldMk cId="4251737569" sldId="605"/>
            <ac:picMk id="7" creationId="{D0243D0F-A151-4706-BC9E-EFB6264498BD}"/>
          </ac:picMkLst>
        </pc:picChg>
        <pc:picChg chg="add mod">
          <ac:chgData name="Davide Fioriti" userId="b1d8aac8-6f0d-41cb-b4f1-51c2e0de7d53" providerId="ADAL" clId="{B3738864-6D65-4AD3-B42F-989CC9DAA86D}" dt="2022-01-27T09:12:48.054" v="5612" actId="962"/>
          <ac:picMkLst>
            <pc:docMk/>
            <pc:sldMk cId="4251737569" sldId="605"/>
            <ac:picMk id="8" creationId="{D26EE461-C2E4-4B99-9190-173ACCD43E9B}"/>
          </ac:picMkLst>
        </pc:picChg>
        <pc:picChg chg="add mod">
          <ac:chgData name="Davide Fioriti" userId="b1d8aac8-6f0d-41cb-b4f1-51c2e0de7d53" providerId="ADAL" clId="{B3738864-6D65-4AD3-B42F-989CC9DAA86D}" dt="2022-01-27T10:00:55.018" v="5922" actId="1076"/>
          <ac:picMkLst>
            <pc:docMk/>
            <pc:sldMk cId="4251737569" sldId="605"/>
            <ac:picMk id="11" creationId="{C358F7B7-F06D-47A8-A323-74E977AB76CD}"/>
          </ac:picMkLst>
        </pc:picChg>
      </pc:sldChg>
      <pc:sldChg chg="add del">
        <pc:chgData name="Davide Fioriti" userId="b1d8aac8-6f0d-41cb-b4f1-51c2e0de7d53" providerId="ADAL" clId="{B3738864-6D65-4AD3-B42F-989CC9DAA86D}" dt="2022-01-26T21:44:07.897" v="4516" actId="47"/>
        <pc:sldMkLst>
          <pc:docMk/>
          <pc:sldMk cId="771717438" sldId="606"/>
        </pc:sldMkLst>
      </pc:sldChg>
      <pc:sldChg chg="addSp delSp modSp mod">
        <pc:chgData name="Davide Fioriti" userId="b1d8aac8-6f0d-41cb-b4f1-51c2e0de7d53" providerId="ADAL" clId="{B3738864-6D65-4AD3-B42F-989CC9DAA86D}" dt="2022-01-27T12:20:45.342" v="7100" actId="1076"/>
        <pc:sldMkLst>
          <pc:docMk/>
          <pc:sldMk cId="573725795" sldId="607"/>
        </pc:sldMkLst>
        <pc:spChg chg="mod">
          <ac:chgData name="Davide Fioriti" userId="b1d8aac8-6f0d-41cb-b4f1-51c2e0de7d53" providerId="ADAL" clId="{B3738864-6D65-4AD3-B42F-989CC9DAA86D}" dt="2022-01-27T12:20:25.924" v="7098" actId="1038"/>
          <ac:spMkLst>
            <pc:docMk/>
            <pc:sldMk cId="573725795" sldId="607"/>
            <ac:spMk id="3" creationId="{07D5171A-8E6B-4722-ADA5-89B7EFECB7F0}"/>
          </ac:spMkLst>
        </pc:spChg>
        <pc:spChg chg="del mod">
          <ac:chgData name="Davide Fioriti" userId="b1d8aac8-6f0d-41cb-b4f1-51c2e0de7d53" providerId="ADAL" clId="{B3738864-6D65-4AD3-B42F-989CC9DAA86D}" dt="2022-01-27T12:16:12.692" v="6867" actId="478"/>
          <ac:spMkLst>
            <pc:docMk/>
            <pc:sldMk cId="573725795" sldId="607"/>
            <ac:spMk id="5" creationId="{7E1EA74B-00E6-47E0-B7D6-391295172BE3}"/>
          </ac:spMkLst>
        </pc:spChg>
        <pc:spChg chg="mod">
          <ac:chgData name="Davide Fioriti" userId="b1d8aac8-6f0d-41cb-b4f1-51c2e0de7d53" providerId="ADAL" clId="{B3738864-6D65-4AD3-B42F-989CC9DAA86D}" dt="2022-01-27T12:20:34.863" v="7099" actId="1076"/>
          <ac:spMkLst>
            <pc:docMk/>
            <pc:sldMk cId="573725795" sldId="607"/>
            <ac:spMk id="8" creationId="{57BB91DB-4B78-4AFA-A37A-CFE2C6E502DA}"/>
          </ac:spMkLst>
        </pc:spChg>
        <pc:spChg chg="add del mod">
          <ac:chgData name="Davide Fioriti" userId="b1d8aac8-6f0d-41cb-b4f1-51c2e0de7d53" providerId="ADAL" clId="{B3738864-6D65-4AD3-B42F-989CC9DAA86D}" dt="2022-01-27T12:14:24.433" v="6800" actId="478"/>
          <ac:spMkLst>
            <pc:docMk/>
            <pc:sldMk cId="573725795" sldId="607"/>
            <ac:spMk id="9" creationId="{ADAE90AF-E2D3-4D41-B2E2-F0D9E1DEEEFF}"/>
          </ac:spMkLst>
        </pc:spChg>
        <pc:spChg chg="add mod">
          <ac:chgData name="Davide Fioriti" userId="b1d8aac8-6f0d-41cb-b4f1-51c2e0de7d53" providerId="ADAL" clId="{B3738864-6D65-4AD3-B42F-989CC9DAA86D}" dt="2022-01-27T12:20:34.863" v="7099" actId="1076"/>
          <ac:spMkLst>
            <pc:docMk/>
            <pc:sldMk cId="573725795" sldId="607"/>
            <ac:spMk id="10" creationId="{544BD530-0D4F-421B-9D6D-C59D80E4358A}"/>
          </ac:spMkLst>
        </pc:spChg>
        <pc:spChg chg="mod">
          <ac:chgData name="Davide Fioriti" userId="b1d8aac8-6f0d-41cb-b4f1-51c2e0de7d53" providerId="ADAL" clId="{B3738864-6D65-4AD3-B42F-989CC9DAA86D}" dt="2022-01-27T12:17:48.823" v="6957"/>
          <ac:spMkLst>
            <pc:docMk/>
            <pc:sldMk cId="573725795" sldId="607"/>
            <ac:spMk id="12" creationId="{A97B8F80-FA6E-4992-9F87-F61AACF5F021}"/>
          </ac:spMkLst>
        </pc:spChg>
        <pc:spChg chg="mod">
          <ac:chgData name="Davide Fioriti" userId="b1d8aac8-6f0d-41cb-b4f1-51c2e0de7d53" providerId="ADAL" clId="{B3738864-6D65-4AD3-B42F-989CC9DAA86D}" dt="2022-01-27T12:20:25.924" v="7098" actId="1038"/>
          <ac:spMkLst>
            <pc:docMk/>
            <pc:sldMk cId="573725795" sldId="607"/>
            <ac:spMk id="53" creationId="{DBD78C3F-1D18-4ED2-B9CF-22D1DE69AAE0}"/>
          </ac:spMkLst>
        </pc:spChg>
        <pc:grpChg chg="add mod">
          <ac:chgData name="Davide Fioriti" userId="b1d8aac8-6f0d-41cb-b4f1-51c2e0de7d53" providerId="ADAL" clId="{B3738864-6D65-4AD3-B42F-989CC9DAA86D}" dt="2022-01-27T12:20:45.342" v="7100" actId="1076"/>
          <ac:grpSpMkLst>
            <pc:docMk/>
            <pc:sldMk cId="573725795" sldId="607"/>
            <ac:grpSpMk id="11" creationId="{3BAF46F8-AD8E-4BE7-B7C2-9CE7788170BA}"/>
          </ac:grpSpMkLst>
        </pc:grpChg>
        <pc:picChg chg="mod modCrop">
          <ac:chgData name="Davide Fioriti" userId="b1d8aac8-6f0d-41cb-b4f1-51c2e0de7d53" providerId="ADAL" clId="{B3738864-6D65-4AD3-B42F-989CC9DAA86D}" dt="2022-01-27T12:08:39.330" v="6611" actId="732"/>
          <ac:picMkLst>
            <pc:docMk/>
            <pc:sldMk cId="573725795" sldId="607"/>
            <ac:picMk id="4" creationId="{EF80EF53-90CF-42F2-9772-8827AB0EB711}"/>
          </ac:picMkLst>
        </pc:picChg>
        <pc:picChg chg="mod">
          <ac:chgData name="Davide Fioriti" userId="b1d8aac8-6f0d-41cb-b4f1-51c2e0de7d53" providerId="ADAL" clId="{B3738864-6D65-4AD3-B42F-989CC9DAA86D}" dt="2022-01-27T12:17:48.823" v="6957"/>
          <ac:picMkLst>
            <pc:docMk/>
            <pc:sldMk cId="573725795" sldId="607"/>
            <ac:picMk id="13" creationId="{B68703BA-051A-4786-97F3-321C86D593E8}"/>
          </ac:picMkLst>
        </pc:picChg>
      </pc:sldChg>
      <pc:sldChg chg="addSp delSp modSp add mod ord modAnim delCm modNotesTx">
        <pc:chgData name="Davide Fioriti" userId="b1d8aac8-6f0d-41cb-b4f1-51c2e0de7d53" providerId="ADAL" clId="{B3738864-6D65-4AD3-B42F-989CC9DAA86D}" dt="2022-01-27T12:48:55.077" v="7705" actId="20577"/>
        <pc:sldMkLst>
          <pc:docMk/>
          <pc:sldMk cId="2636493417" sldId="608"/>
        </pc:sldMkLst>
        <pc:spChg chg="add del mod">
          <ac:chgData name="Davide Fioriti" userId="b1d8aac8-6f0d-41cb-b4f1-51c2e0de7d53" providerId="ADAL" clId="{B3738864-6D65-4AD3-B42F-989CC9DAA86D}" dt="2022-01-26T21:46:25.535" v="4656" actId="1036"/>
          <ac:spMkLst>
            <pc:docMk/>
            <pc:sldMk cId="2636493417" sldId="608"/>
            <ac:spMk id="28" creationId="{926D29C9-766E-4DC3-8A4F-93FDADEAA7A5}"/>
          </ac:spMkLst>
        </pc:spChg>
        <pc:picChg chg="mod">
          <ac:chgData name="Davide Fioriti" userId="b1d8aac8-6f0d-41cb-b4f1-51c2e0de7d53" providerId="ADAL" clId="{B3738864-6D65-4AD3-B42F-989CC9DAA86D}" dt="2022-01-27T12:47:42.329" v="7447" actId="14100"/>
          <ac:picMkLst>
            <pc:docMk/>
            <pc:sldMk cId="2636493417" sldId="608"/>
            <ac:picMk id="5" creationId="{73AFAF66-CE47-4281-863A-F1E2F6B27720}"/>
          </ac:picMkLst>
        </pc:picChg>
      </pc:sldChg>
      <pc:sldChg chg="delSp add del mod delAnim modAnim">
        <pc:chgData name="Davide Fioriti" userId="b1d8aac8-6f0d-41cb-b4f1-51c2e0de7d53" providerId="ADAL" clId="{B3738864-6D65-4AD3-B42F-989CC9DAA86D}" dt="2022-01-27T08:29:36.845" v="5573" actId="47"/>
        <pc:sldMkLst>
          <pc:docMk/>
          <pc:sldMk cId="3947917279" sldId="609"/>
        </pc:sldMkLst>
        <pc:spChg chg="del">
          <ac:chgData name="Davide Fioriti" userId="b1d8aac8-6f0d-41cb-b4f1-51c2e0de7d53" providerId="ADAL" clId="{B3738864-6D65-4AD3-B42F-989CC9DAA86D}" dt="2022-01-27T08:26:12.165" v="5570" actId="478"/>
          <ac:spMkLst>
            <pc:docMk/>
            <pc:sldMk cId="3947917279" sldId="609"/>
            <ac:spMk id="4" creationId="{6A799625-C5F6-4315-9399-869F4ED58621}"/>
          </ac:spMkLst>
        </pc:spChg>
        <pc:spChg chg="del">
          <ac:chgData name="Davide Fioriti" userId="b1d8aac8-6f0d-41cb-b4f1-51c2e0de7d53" providerId="ADAL" clId="{B3738864-6D65-4AD3-B42F-989CC9DAA86D}" dt="2022-01-27T08:26:12.165" v="5570" actId="478"/>
          <ac:spMkLst>
            <pc:docMk/>
            <pc:sldMk cId="3947917279" sldId="609"/>
            <ac:spMk id="7" creationId="{B622B620-EC1C-4D55-B745-338578F5A2EA}"/>
          </ac:spMkLst>
        </pc:spChg>
        <pc:spChg chg="del">
          <ac:chgData name="Davide Fioriti" userId="b1d8aac8-6f0d-41cb-b4f1-51c2e0de7d53" providerId="ADAL" clId="{B3738864-6D65-4AD3-B42F-989CC9DAA86D}" dt="2022-01-27T08:26:12.165" v="5570" actId="478"/>
          <ac:spMkLst>
            <pc:docMk/>
            <pc:sldMk cId="3947917279" sldId="609"/>
            <ac:spMk id="8" creationId="{AC2F495A-4B50-4A20-80D2-374EF59671E6}"/>
          </ac:spMkLst>
        </pc:spChg>
        <pc:spChg chg="del">
          <ac:chgData name="Davide Fioriti" userId="b1d8aac8-6f0d-41cb-b4f1-51c2e0de7d53" providerId="ADAL" clId="{B3738864-6D65-4AD3-B42F-989CC9DAA86D}" dt="2022-01-27T08:26:12.165" v="5570" actId="478"/>
          <ac:spMkLst>
            <pc:docMk/>
            <pc:sldMk cId="3947917279" sldId="609"/>
            <ac:spMk id="9" creationId="{D4649E15-70F1-4040-B02E-6F0CCDF0F598}"/>
          </ac:spMkLst>
        </pc:spChg>
        <pc:spChg chg="del">
          <ac:chgData name="Davide Fioriti" userId="b1d8aac8-6f0d-41cb-b4f1-51c2e0de7d53" providerId="ADAL" clId="{B3738864-6D65-4AD3-B42F-989CC9DAA86D}" dt="2022-01-27T08:26:12.165" v="5570" actId="478"/>
          <ac:spMkLst>
            <pc:docMk/>
            <pc:sldMk cId="3947917279" sldId="609"/>
            <ac:spMk id="10" creationId="{23C5D051-D05C-4EA3-8BAE-53F07DED7B6E}"/>
          </ac:spMkLst>
        </pc:spChg>
        <pc:spChg chg="del">
          <ac:chgData name="Davide Fioriti" userId="b1d8aac8-6f0d-41cb-b4f1-51c2e0de7d53" providerId="ADAL" clId="{B3738864-6D65-4AD3-B42F-989CC9DAA86D}" dt="2022-01-27T08:26:12.165" v="5570" actId="478"/>
          <ac:spMkLst>
            <pc:docMk/>
            <pc:sldMk cId="3947917279" sldId="609"/>
            <ac:spMk id="15" creationId="{96DFDBB8-86A0-40FB-96B2-6BABF6D1ECBC}"/>
          </ac:spMkLst>
        </pc:spChg>
        <pc:spChg chg="del">
          <ac:chgData name="Davide Fioriti" userId="b1d8aac8-6f0d-41cb-b4f1-51c2e0de7d53" providerId="ADAL" clId="{B3738864-6D65-4AD3-B42F-989CC9DAA86D}" dt="2022-01-27T08:26:12.165" v="5570" actId="478"/>
          <ac:spMkLst>
            <pc:docMk/>
            <pc:sldMk cId="3947917279" sldId="609"/>
            <ac:spMk id="18" creationId="{0DDB958F-AEA9-4082-B082-BFB0684C5A24}"/>
          </ac:spMkLst>
        </pc:spChg>
        <pc:spChg chg="del">
          <ac:chgData name="Davide Fioriti" userId="b1d8aac8-6f0d-41cb-b4f1-51c2e0de7d53" providerId="ADAL" clId="{B3738864-6D65-4AD3-B42F-989CC9DAA86D}" dt="2022-01-27T08:26:12.165" v="5570" actId="478"/>
          <ac:spMkLst>
            <pc:docMk/>
            <pc:sldMk cId="3947917279" sldId="609"/>
            <ac:spMk id="19" creationId="{D5D9087F-A3A1-4A1C-A94C-606BB3A9DAE5}"/>
          </ac:spMkLst>
        </pc:spChg>
        <pc:picChg chg="del">
          <ac:chgData name="Davide Fioriti" userId="b1d8aac8-6f0d-41cb-b4f1-51c2e0de7d53" providerId="ADAL" clId="{B3738864-6D65-4AD3-B42F-989CC9DAA86D}" dt="2022-01-27T08:26:12.165" v="5570" actId="478"/>
          <ac:picMkLst>
            <pc:docMk/>
            <pc:sldMk cId="3947917279" sldId="609"/>
            <ac:picMk id="5" creationId="{88D9690C-3493-4B1D-BBD3-AF3D07040C06}"/>
          </ac:picMkLst>
        </pc:picChg>
        <pc:picChg chg="del">
          <ac:chgData name="Davide Fioriti" userId="b1d8aac8-6f0d-41cb-b4f1-51c2e0de7d53" providerId="ADAL" clId="{B3738864-6D65-4AD3-B42F-989CC9DAA86D}" dt="2022-01-27T08:26:12.165" v="5570" actId="478"/>
          <ac:picMkLst>
            <pc:docMk/>
            <pc:sldMk cId="3947917279" sldId="609"/>
            <ac:picMk id="6" creationId="{3B4EF415-5C7B-40C7-B007-479C96509095}"/>
          </ac:picMkLst>
        </pc:picChg>
        <pc:picChg chg="del">
          <ac:chgData name="Davide Fioriti" userId="b1d8aac8-6f0d-41cb-b4f1-51c2e0de7d53" providerId="ADAL" clId="{B3738864-6D65-4AD3-B42F-989CC9DAA86D}" dt="2022-01-27T08:26:12.165" v="5570" actId="478"/>
          <ac:picMkLst>
            <pc:docMk/>
            <pc:sldMk cId="3947917279" sldId="609"/>
            <ac:picMk id="17" creationId="{BE092819-E966-4597-B35B-F15FCFBE8E4E}"/>
          </ac:picMkLst>
        </pc:picChg>
      </pc:sldChg>
      <pc:sldChg chg="add modAnim">
        <pc:chgData name="Davide Fioriti" userId="b1d8aac8-6f0d-41cb-b4f1-51c2e0de7d53" providerId="ADAL" clId="{B3738864-6D65-4AD3-B42F-989CC9DAA86D}" dt="2022-01-27T08:26:33.829" v="5572"/>
        <pc:sldMkLst>
          <pc:docMk/>
          <pc:sldMk cId="1655474188" sldId="610"/>
        </pc:sldMkLst>
      </pc:sldChg>
      <pc:sldChg chg="add">
        <pc:chgData name="Davide Fioriti" userId="b1d8aac8-6f0d-41cb-b4f1-51c2e0de7d53" providerId="ADAL" clId="{B3738864-6D65-4AD3-B42F-989CC9DAA86D}" dt="2022-01-27T08:26:22.919" v="5571"/>
        <pc:sldMkLst>
          <pc:docMk/>
          <pc:sldMk cId="1431955711" sldId="611"/>
        </pc:sldMkLst>
      </pc:sldChg>
      <pc:sldChg chg="new del ord">
        <pc:chgData name="Davide Fioriti" userId="b1d8aac8-6f0d-41cb-b4f1-51c2e0de7d53" providerId="ADAL" clId="{B3738864-6D65-4AD3-B42F-989CC9DAA86D}" dt="2022-01-27T10:16:29.057" v="5998" actId="47"/>
        <pc:sldMkLst>
          <pc:docMk/>
          <pc:sldMk cId="1993010922" sldId="629"/>
        </pc:sldMkLst>
      </pc:sldChg>
      <pc:sldChg chg="new del">
        <pc:chgData name="Davide Fioriti" userId="b1d8aac8-6f0d-41cb-b4f1-51c2e0de7d53" providerId="ADAL" clId="{B3738864-6D65-4AD3-B42F-989CC9DAA86D}" dt="2022-01-27T10:08:05.760" v="5955" actId="47"/>
        <pc:sldMkLst>
          <pc:docMk/>
          <pc:sldMk cId="2263629717" sldId="629"/>
        </pc:sldMkLst>
      </pc:sldChg>
      <pc:sldChg chg="delSp modSp add mod delAnim modAnim">
        <pc:chgData name="Davide Fioriti" userId="b1d8aac8-6f0d-41cb-b4f1-51c2e0de7d53" providerId="ADAL" clId="{B3738864-6D65-4AD3-B42F-989CC9DAA86D}" dt="2022-01-27T10:51:32.813" v="6133"/>
        <pc:sldMkLst>
          <pc:docMk/>
          <pc:sldMk cId="1002374946" sldId="632"/>
        </pc:sldMkLst>
        <pc:spChg chg="del">
          <ac:chgData name="Davide Fioriti" userId="b1d8aac8-6f0d-41cb-b4f1-51c2e0de7d53" providerId="ADAL" clId="{B3738864-6D65-4AD3-B42F-989CC9DAA86D}" dt="2022-01-27T10:51:28.822" v="6131" actId="478"/>
          <ac:spMkLst>
            <pc:docMk/>
            <pc:sldMk cId="1002374946" sldId="632"/>
            <ac:spMk id="4" creationId="{50486B65-52CA-488B-92C9-309D62B0BB37}"/>
          </ac:spMkLst>
        </pc:spChg>
        <pc:spChg chg="del">
          <ac:chgData name="Davide Fioriti" userId="b1d8aac8-6f0d-41cb-b4f1-51c2e0de7d53" providerId="ADAL" clId="{B3738864-6D65-4AD3-B42F-989CC9DAA86D}" dt="2022-01-27T10:51:28.822" v="6131" actId="478"/>
          <ac:spMkLst>
            <pc:docMk/>
            <pc:sldMk cId="1002374946" sldId="632"/>
            <ac:spMk id="33" creationId="{93DF160E-31CE-430D-B8FD-B2BC695BBCF3}"/>
          </ac:spMkLst>
        </pc:spChg>
        <pc:spChg chg="del">
          <ac:chgData name="Davide Fioriti" userId="b1d8aac8-6f0d-41cb-b4f1-51c2e0de7d53" providerId="ADAL" clId="{B3738864-6D65-4AD3-B42F-989CC9DAA86D}" dt="2022-01-27T10:51:31.463" v="6132" actId="478"/>
          <ac:spMkLst>
            <pc:docMk/>
            <pc:sldMk cId="1002374946" sldId="632"/>
            <ac:spMk id="39" creationId="{21AAC197-0373-4E34-B54D-B8A1D9DCE50F}"/>
          </ac:spMkLst>
        </pc:spChg>
        <pc:spChg chg="del">
          <ac:chgData name="Davide Fioriti" userId="b1d8aac8-6f0d-41cb-b4f1-51c2e0de7d53" providerId="ADAL" clId="{B3738864-6D65-4AD3-B42F-989CC9DAA86D}" dt="2022-01-27T10:51:31.463" v="6132" actId="478"/>
          <ac:spMkLst>
            <pc:docMk/>
            <pc:sldMk cId="1002374946" sldId="632"/>
            <ac:spMk id="40" creationId="{33E4E01F-7879-47C2-AA5D-5305F7D7ADF1}"/>
          </ac:spMkLst>
        </pc:spChg>
        <pc:spChg chg="del">
          <ac:chgData name="Davide Fioriti" userId="b1d8aac8-6f0d-41cb-b4f1-51c2e0de7d53" providerId="ADAL" clId="{B3738864-6D65-4AD3-B42F-989CC9DAA86D}" dt="2022-01-27T10:51:31.463" v="6132" actId="478"/>
          <ac:spMkLst>
            <pc:docMk/>
            <pc:sldMk cId="1002374946" sldId="632"/>
            <ac:spMk id="42" creationId="{9BAD80F5-7D7E-49C7-B065-C44D84FA02E7}"/>
          </ac:spMkLst>
        </pc:spChg>
        <pc:spChg chg="del">
          <ac:chgData name="Davide Fioriti" userId="b1d8aac8-6f0d-41cb-b4f1-51c2e0de7d53" providerId="ADAL" clId="{B3738864-6D65-4AD3-B42F-989CC9DAA86D}" dt="2022-01-27T10:51:31.463" v="6132" actId="478"/>
          <ac:spMkLst>
            <pc:docMk/>
            <pc:sldMk cId="1002374946" sldId="632"/>
            <ac:spMk id="43" creationId="{7BEB81B5-C01D-4735-8D9A-75E0EF3192F8}"/>
          </ac:spMkLst>
        </pc:spChg>
        <pc:spChg chg="del">
          <ac:chgData name="Davide Fioriti" userId="b1d8aac8-6f0d-41cb-b4f1-51c2e0de7d53" providerId="ADAL" clId="{B3738864-6D65-4AD3-B42F-989CC9DAA86D}" dt="2022-01-27T10:51:31.463" v="6132" actId="478"/>
          <ac:spMkLst>
            <pc:docMk/>
            <pc:sldMk cId="1002374946" sldId="632"/>
            <ac:spMk id="44" creationId="{579E00E4-69F9-43F8-871F-435718FCF242}"/>
          </ac:spMkLst>
        </pc:spChg>
        <pc:spChg chg="del">
          <ac:chgData name="Davide Fioriti" userId="b1d8aac8-6f0d-41cb-b4f1-51c2e0de7d53" providerId="ADAL" clId="{B3738864-6D65-4AD3-B42F-989CC9DAA86D}" dt="2022-01-27T10:51:31.463" v="6132" actId="478"/>
          <ac:spMkLst>
            <pc:docMk/>
            <pc:sldMk cId="1002374946" sldId="632"/>
            <ac:spMk id="45" creationId="{B483A531-B1C5-4538-8541-394D6B7B4272}"/>
          </ac:spMkLst>
        </pc:spChg>
        <pc:spChg chg="del">
          <ac:chgData name="Davide Fioriti" userId="b1d8aac8-6f0d-41cb-b4f1-51c2e0de7d53" providerId="ADAL" clId="{B3738864-6D65-4AD3-B42F-989CC9DAA86D}" dt="2022-01-27T10:51:31.463" v="6132" actId="478"/>
          <ac:spMkLst>
            <pc:docMk/>
            <pc:sldMk cId="1002374946" sldId="632"/>
            <ac:spMk id="46" creationId="{13F9C28F-EE81-44A1-980D-BFBDEC7357B0}"/>
          </ac:spMkLst>
        </pc:spChg>
        <pc:spChg chg="del">
          <ac:chgData name="Davide Fioriti" userId="b1d8aac8-6f0d-41cb-b4f1-51c2e0de7d53" providerId="ADAL" clId="{B3738864-6D65-4AD3-B42F-989CC9DAA86D}" dt="2022-01-27T10:51:31.463" v="6132" actId="478"/>
          <ac:spMkLst>
            <pc:docMk/>
            <pc:sldMk cId="1002374946" sldId="632"/>
            <ac:spMk id="47" creationId="{2B56E912-03A3-4D43-A91A-D227ADE8BC50}"/>
          </ac:spMkLst>
        </pc:spChg>
        <pc:spChg chg="del">
          <ac:chgData name="Davide Fioriti" userId="b1d8aac8-6f0d-41cb-b4f1-51c2e0de7d53" providerId="ADAL" clId="{B3738864-6D65-4AD3-B42F-989CC9DAA86D}" dt="2022-01-27T10:51:31.463" v="6132" actId="478"/>
          <ac:spMkLst>
            <pc:docMk/>
            <pc:sldMk cId="1002374946" sldId="632"/>
            <ac:spMk id="48" creationId="{CAE54DF0-9176-434E-B64F-B27557AB2350}"/>
          </ac:spMkLst>
        </pc:spChg>
        <pc:spChg chg="del">
          <ac:chgData name="Davide Fioriti" userId="b1d8aac8-6f0d-41cb-b4f1-51c2e0de7d53" providerId="ADAL" clId="{B3738864-6D65-4AD3-B42F-989CC9DAA86D}" dt="2022-01-27T10:51:31.463" v="6132" actId="478"/>
          <ac:spMkLst>
            <pc:docMk/>
            <pc:sldMk cId="1002374946" sldId="632"/>
            <ac:spMk id="49" creationId="{6D463B1E-94A6-4474-943E-57C3F71EABF9}"/>
          </ac:spMkLst>
        </pc:spChg>
        <pc:spChg chg="del">
          <ac:chgData name="Davide Fioriti" userId="b1d8aac8-6f0d-41cb-b4f1-51c2e0de7d53" providerId="ADAL" clId="{B3738864-6D65-4AD3-B42F-989CC9DAA86D}" dt="2022-01-27T10:51:31.463" v="6132" actId="478"/>
          <ac:spMkLst>
            <pc:docMk/>
            <pc:sldMk cId="1002374946" sldId="632"/>
            <ac:spMk id="50" creationId="{CEA51919-9181-42AE-80D9-713DCB22F3A1}"/>
          </ac:spMkLst>
        </pc:spChg>
        <pc:picChg chg="del">
          <ac:chgData name="Davide Fioriti" userId="b1d8aac8-6f0d-41cb-b4f1-51c2e0de7d53" providerId="ADAL" clId="{B3738864-6D65-4AD3-B42F-989CC9DAA86D}" dt="2022-01-27T10:51:28.822" v="6131" actId="478"/>
          <ac:picMkLst>
            <pc:docMk/>
            <pc:sldMk cId="1002374946" sldId="632"/>
            <ac:picMk id="34" creationId="{BC103D9D-CF53-4547-887D-5ADBDBC77DCD}"/>
          </ac:picMkLst>
        </pc:picChg>
        <pc:cxnChg chg="del mod">
          <ac:chgData name="Davide Fioriti" userId="b1d8aac8-6f0d-41cb-b4f1-51c2e0de7d53" providerId="ADAL" clId="{B3738864-6D65-4AD3-B42F-989CC9DAA86D}" dt="2022-01-27T10:51:31.463" v="6132" actId="478"/>
          <ac:cxnSpMkLst>
            <pc:docMk/>
            <pc:sldMk cId="1002374946" sldId="632"/>
            <ac:cxnSpMk id="51" creationId="{B209123A-30B7-46E6-8E74-6E1B1FF2BCCB}"/>
          </ac:cxnSpMkLst>
        </pc:cxnChg>
        <pc:cxnChg chg="del mod">
          <ac:chgData name="Davide Fioriti" userId="b1d8aac8-6f0d-41cb-b4f1-51c2e0de7d53" providerId="ADAL" clId="{B3738864-6D65-4AD3-B42F-989CC9DAA86D}" dt="2022-01-27T10:51:31.463" v="6132" actId="478"/>
          <ac:cxnSpMkLst>
            <pc:docMk/>
            <pc:sldMk cId="1002374946" sldId="632"/>
            <ac:cxnSpMk id="52" creationId="{E08D2D34-58C1-4F91-9EF6-F198419E3469}"/>
          </ac:cxnSpMkLst>
        </pc:cxnChg>
        <pc:cxnChg chg="del mod">
          <ac:chgData name="Davide Fioriti" userId="b1d8aac8-6f0d-41cb-b4f1-51c2e0de7d53" providerId="ADAL" clId="{B3738864-6D65-4AD3-B42F-989CC9DAA86D}" dt="2022-01-27T10:51:31.463" v="6132" actId="478"/>
          <ac:cxnSpMkLst>
            <pc:docMk/>
            <pc:sldMk cId="1002374946" sldId="632"/>
            <ac:cxnSpMk id="53" creationId="{CD677FCA-B8BE-434C-BB81-0DD7D90A828A}"/>
          </ac:cxnSpMkLst>
        </pc:cxnChg>
        <pc:cxnChg chg="del mod">
          <ac:chgData name="Davide Fioriti" userId="b1d8aac8-6f0d-41cb-b4f1-51c2e0de7d53" providerId="ADAL" clId="{B3738864-6D65-4AD3-B42F-989CC9DAA86D}" dt="2022-01-27T10:51:31.463" v="6132" actId="478"/>
          <ac:cxnSpMkLst>
            <pc:docMk/>
            <pc:sldMk cId="1002374946" sldId="632"/>
            <ac:cxnSpMk id="54" creationId="{D8243D5E-AD50-443B-A4E5-FC0DD47C7813}"/>
          </ac:cxnSpMkLst>
        </pc:cxnChg>
      </pc:sldChg>
      <pc:sldChg chg="delSp modSp add mod delAnim modAnim">
        <pc:chgData name="Davide Fioriti" userId="b1d8aac8-6f0d-41cb-b4f1-51c2e0de7d53" providerId="ADAL" clId="{B3738864-6D65-4AD3-B42F-989CC9DAA86D}" dt="2022-01-27T10:51:39.809" v="6138" actId="478"/>
        <pc:sldMkLst>
          <pc:docMk/>
          <pc:sldMk cId="4071924446" sldId="633"/>
        </pc:sldMkLst>
        <pc:spChg chg="del">
          <ac:chgData name="Davide Fioriti" userId="b1d8aac8-6f0d-41cb-b4f1-51c2e0de7d53" providerId="ADAL" clId="{B3738864-6D65-4AD3-B42F-989CC9DAA86D}" dt="2022-01-27T10:51:39.809" v="6138" actId="478"/>
          <ac:spMkLst>
            <pc:docMk/>
            <pc:sldMk cId="4071924446" sldId="633"/>
            <ac:spMk id="39" creationId="{21AAC197-0373-4E34-B54D-B8A1D9DCE50F}"/>
          </ac:spMkLst>
        </pc:spChg>
        <pc:spChg chg="del">
          <ac:chgData name="Davide Fioriti" userId="b1d8aac8-6f0d-41cb-b4f1-51c2e0de7d53" providerId="ADAL" clId="{B3738864-6D65-4AD3-B42F-989CC9DAA86D}" dt="2022-01-27T10:51:39.809" v="6138" actId="478"/>
          <ac:spMkLst>
            <pc:docMk/>
            <pc:sldMk cId="4071924446" sldId="633"/>
            <ac:spMk id="40" creationId="{33E4E01F-7879-47C2-AA5D-5305F7D7ADF1}"/>
          </ac:spMkLst>
        </pc:spChg>
        <pc:spChg chg="del">
          <ac:chgData name="Davide Fioriti" userId="b1d8aac8-6f0d-41cb-b4f1-51c2e0de7d53" providerId="ADAL" clId="{B3738864-6D65-4AD3-B42F-989CC9DAA86D}" dt="2022-01-27T10:51:39.809" v="6138" actId="478"/>
          <ac:spMkLst>
            <pc:docMk/>
            <pc:sldMk cId="4071924446" sldId="633"/>
            <ac:spMk id="42" creationId="{9BAD80F5-7D7E-49C7-B065-C44D84FA02E7}"/>
          </ac:spMkLst>
        </pc:spChg>
        <pc:spChg chg="del">
          <ac:chgData name="Davide Fioriti" userId="b1d8aac8-6f0d-41cb-b4f1-51c2e0de7d53" providerId="ADAL" clId="{B3738864-6D65-4AD3-B42F-989CC9DAA86D}" dt="2022-01-27T10:51:39.809" v="6138" actId="478"/>
          <ac:spMkLst>
            <pc:docMk/>
            <pc:sldMk cId="4071924446" sldId="633"/>
            <ac:spMk id="43" creationId="{7BEB81B5-C01D-4735-8D9A-75E0EF3192F8}"/>
          </ac:spMkLst>
        </pc:spChg>
        <pc:spChg chg="del">
          <ac:chgData name="Davide Fioriti" userId="b1d8aac8-6f0d-41cb-b4f1-51c2e0de7d53" providerId="ADAL" clId="{B3738864-6D65-4AD3-B42F-989CC9DAA86D}" dt="2022-01-27T10:51:39.809" v="6138" actId="478"/>
          <ac:spMkLst>
            <pc:docMk/>
            <pc:sldMk cId="4071924446" sldId="633"/>
            <ac:spMk id="44" creationId="{579E00E4-69F9-43F8-871F-435718FCF242}"/>
          </ac:spMkLst>
        </pc:spChg>
        <pc:spChg chg="del">
          <ac:chgData name="Davide Fioriti" userId="b1d8aac8-6f0d-41cb-b4f1-51c2e0de7d53" providerId="ADAL" clId="{B3738864-6D65-4AD3-B42F-989CC9DAA86D}" dt="2022-01-27T10:51:39.809" v="6138" actId="478"/>
          <ac:spMkLst>
            <pc:docMk/>
            <pc:sldMk cId="4071924446" sldId="633"/>
            <ac:spMk id="45" creationId="{B483A531-B1C5-4538-8541-394D6B7B4272}"/>
          </ac:spMkLst>
        </pc:spChg>
        <pc:spChg chg="del">
          <ac:chgData name="Davide Fioriti" userId="b1d8aac8-6f0d-41cb-b4f1-51c2e0de7d53" providerId="ADAL" clId="{B3738864-6D65-4AD3-B42F-989CC9DAA86D}" dt="2022-01-27T10:51:39.809" v="6138" actId="478"/>
          <ac:spMkLst>
            <pc:docMk/>
            <pc:sldMk cId="4071924446" sldId="633"/>
            <ac:spMk id="46" creationId="{13F9C28F-EE81-44A1-980D-BFBDEC7357B0}"/>
          </ac:spMkLst>
        </pc:spChg>
        <pc:spChg chg="del">
          <ac:chgData name="Davide Fioriti" userId="b1d8aac8-6f0d-41cb-b4f1-51c2e0de7d53" providerId="ADAL" clId="{B3738864-6D65-4AD3-B42F-989CC9DAA86D}" dt="2022-01-27T10:51:39.809" v="6138" actId="478"/>
          <ac:spMkLst>
            <pc:docMk/>
            <pc:sldMk cId="4071924446" sldId="633"/>
            <ac:spMk id="47" creationId="{2B56E912-03A3-4D43-A91A-D227ADE8BC50}"/>
          </ac:spMkLst>
        </pc:spChg>
        <pc:spChg chg="del">
          <ac:chgData name="Davide Fioriti" userId="b1d8aac8-6f0d-41cb-b4f1-51c2e0de7d53" providerId="ADAL" clId="{B3738864-6D65-4AD3-B42F-989CC9DAA86D}" dt="2022-01-27T10:51:39.809" v="6138" actId="478"/>
          <ac:spMkLst>
            <pc:docMk/>
            <pc:sldMk cId="4071924446" sldId="633"/>
            <ac:spMk id="48" creationId="{CAE54DF0-9176-434E-B64F-B27557AB2350}"/>
          </ac:spMkLst>
        </pc:spChg>
        <pc:spChg chg="del">
          <ac:chgData name="Davide Fioriti" userId="b1d8aac8-6f0d-41cb-b4f1-51c2e0de7d53" providerId="ADAL" clId="{B3738864-6D65-4AD3-B42F-989CC9DAA86D}" dt="2022-01-27T10:51:39.809" v="6138" actId="478"/>
          <ac:spMkLst>
            <pc:docMk/>
            <pc:sldMk cId="4071924446" sldId="633"/>
            <ac:spMk id="49" creationId="{6D463B1E-94A6-4474-943E-57C3F71EABF9}"/>
          </ac:spMkLst>
        </pc:spChg>
        <pc:spChg chg="del">
          <ac:chgData name="Davide Fioriti" userId="b1d8aac8-6f0d-41cb-b4f1-51c2e0de7d53" providerId="ADAL" clId="{B3738864-6D65-4AD3-B42F-989CC9DAA86D}" dt="2022-01-27T10:51:39.809" v="6138" actId="478"/>
          <ac:spMkLst>
            <pc:docMk/>
            <pc:sldMk cId="4071924446" sldId="633"/>
            <ac:spMk id="50" creationId="{CEA51919-9181-42AE-80D9-713DCB22F3A1}"/>
          </ac:spMkLst>
        </pc:spChg>
        <pc:cxnChg chg="del mod">
          <ac:chgData name="Davide Fioriti" userId="b1d8aac8-6f0d-41cb-b4f1-51c2e0de7d53" providerId="ADAL" clId="{B3738864-6D65-4AD3-B42F-989CC9DAA86D}" dt="2022-01-27T10:51:39.809" v="6138" actId="478"/>
          <ac:cxnSpMkLst>
            <pc:docMk/>
            <pc:sldMk cId="4071924446" sldId="633"/>
            <ac:cxnSpMk id="51" creationId="{B209123A-30B7-46E6-8E74-6E1B1FF2BCCB}"/>
          </ac:cxnSpMkLst>
        </pc:cxnChg>
        <pc:cxnChg chg="del mod">
          <ac:chgData name="Davide Fioriti" userId="b1d8aac8-6f0d-41cb-b4f1-51c2e0de7d53" providerId="ADAL" clId="{B3738864-6D65-4AD3-B42F-989CC9DAA86D}" dt="2022-01-27T10:51:39.809" v="6138" actId="478"/>
          <ac:cxnSpMkLst>
            <pc:docMk/>
            <pc:sldMk cId="4071924446" sldId="633"/>
            <ac:cxnSpMk id="52" creationId="{E08D2D34-58C1-4F91-9EF6-F198419E3469}"/>
          </ac:cxnSpMkLst>
        </pc:cxnChg>
        <pc:cxnChg chg="del mod">
          <ac:chgData name="Davide Fioriti" userId="b1d8aac8-6f0d-41cb-b4f1-51c2e0de7d53" providerId="ADAL" clId="{B3738864-6D65-4AD3-B42F-989CC9DAA86D}" dt="2022-01-27T10:51:39.809" v="6138" actId="478"/>
          <ac:cxnSpMkLst>
            <pc:docMk/>
            <pc:sldMk cId="4071924446" sldId="633"/>
            <ac:cxnSpMk id="53" creationId="{CD677FCA-B8BE-434C-BB81-0DD7D90A828A}"/>
          </ac:cxnSpMkLst>
        </pc:cxnChg>
        <pc:cxnChg chg="del mod">
          <ac:chgData name="Davide Fioriti" userId="b1d8aac8-6f0d-41cb-b4f1-51c2e0de7d53" providerId="ADAL" clId="{B3738864-6D65-4AD3-B42F-989CC9DAA86D}" dt="2022-01-27T10:51:39.809" v="6138" actId="478"/>
          <ac:cxnSpMkLst>
            <pc:docMk/>
            <pc:sldMk cId="4071924446" sldId="633"/>
            <ac:cxnSpMk id="54" creationId="{D8243D5E-AD50-443B-A4E5-FC0DD47C7813}"/>
          </ac:cxnSpMkLst>
        </pc:cxnChg>
      </pc:sldChg>
      <pc:sldChg chg="add modAnim">
        <pc:chgData name="Davide Fioriti" userId="b1d8aac8-6f0d-41cb-b4f1-51c2e0de7d53" providerId="ADAL" clId="{B3738864-6D65-4AD3-B42F-989CC9DAA86D}" dt="2022-01-27T10:51:44.844" v="6139"/>
        <pc:sldMkLst>
          <pc:docMk/>
          <pc:sldMk cId="3823177216" sldId="634"/>
        </pc:sldMkLst>
      </pc:sldChg>
      <pc:sldChg chg="add">
        <pc:chgData name="Davide Fioriti" userId="b1d8aac8-6f0d-41cb-b4f1-51c2e0de7d53" providerId="ADAL" clId="{B3738864-6D65-4AD3-B42F-989CC9DAA86D}" dt="2022-01-27T10:51:00.942" v="6128"/>
        <pc:sldMkLst>
          <pc:docMk/>
          <pc:sldMk cId="2868034031" sldId="635"/>
        </pc:sldMkLst>
      </pc:sldChg>
      <pc:sldChg chg="addSp modSp add del mod setBg">
        <pc:chgData name="Davide Fioriti" userId="b1d8aac8-6f0d-41cb-b4f1-51c2e0de7d53" providerId="ADAL" clId="{B3738864-6D65-4AD3-B42F-989CC9DAA86D}" dt="2022-01-27T11:42:41.234" v="6339" actId="47"/>
        <pc:sldMkLst>
          <pc:docMk/>
          <pc:sldMk cId="81472208" sldId="636"/>
        </pc:sldMkLst>
        <pc:spChg chg="mod">
          <ac:chgData name="Davide Fioriti" userId="b1d8aac8-6f0d-41cb-b4f1-51c2e0de7d53" providerId="ADAL" clId="{B3738864-6D65-4AD3-B42F-989CC9DAA86D}" dt="2022-01-27T11:38:43.289" v="6318" actId="1035"/>
          <ac:spMkLst>
            <pc:docMk/>
            <pc:sldMk cId="81472208" sldId="636"/>
            <ac:spMk id="3" creationId="{323C2770-39D9-4C39-8AA9-1135C956588D}"/>
          </ac:spMkLst>
        </pc:spChg>
        <pc:spChg chg="mod">
          <ac:chgData name="Davide Fioriti" userId="b1d8aac8-6f0d-41cb-b4f1-51c2e0de7d53" providerId="ADAL" clId="{B3738864-6D65-4AD3-B42F-989CC9DAA86D}" dt="2022-01-27T11:30:16.047" v="6277" actId="1036"/>
          <ac:spMkLst>
            <pc:docMk/>
            <pc:sldMk cId="81472208" sldId="636"/>
            <ac:spMk id="8" creationId="{F2F56079-2D80-45C5-9341-B4130F970959}"/>
          </ac:spMkLst>
        </pc:spChg>
        <pc:spChg chg="mod">
          <ac:chgData name="Davide Fioriti" userId="b1d8aac8-6f0d-41cb-b4f1-51c2e0de7d53" providerId="ADAL" clId="{B3738864-6D65-4AD3-B42F-989CC9DAA86D}" dt="2022-01-27T11:30:16.047" v="6277" actId="1036"/>
          <ac:spMkLst>
            <pc:docMk/>
            <pc:sldMk cId="81472208" sldId="636"/>
            <ac:spMk id="9" creationId="{25FEF0DB-3884-45C8-BC12-661DD8FFCC37}"/>
          </ac:spMkLst>
        </pc:spChg>
        <pc:spChg chg="add mod">
          <ac:chgData name="Davide Fioriti" userId="b1d8aac8-6f0d-41cb-b4f1-51c2e0de7d53" providerId="ADAL" clId="{B3738864-6D65-4AD3-B42F-989CC9DAA86D}" dt="2022-01-27T11:41:25.815" v="6329" actId="207"/>
          <ac:spMkLst>
            <pc:docMk/>
            <pc:sldMk cId="81472208" sldId="636"/>
            <ac:spMk id="11" creationId="{9B6C1739-D86A-4541-9F7A-D9104695A871}"/>
          </ac:spMkLst>
        </pc:spChg>
        <pc:spChg chg="add mod">
          <ac:chgData name="Davide Fioriti" userId="b1d8aac8-6f0d-41cb-b4f1-51c2e0de7d53" providerId="ADAL" clId="{B3738864-6D65-4AD3-B42F-989CC9DAA86D}" dt="2022-01-27T11:41:11.834" v="6327" actId="207"/>
          <ac:spMkLst>
            <pc:docMk/>
            <pc:sldMk cId="81472208" sldId="636"/>
            <ac:spMk id="13" creationId="{4DA443B3-21C9-42B0-B530-08E86B2337A6}"/>
          </ac:spMkLst>
        </pc:spChg>
        <pc:spChg chg="mod">
          <ac:chgData name="Davide Fioriti" userId="b1d8aac8-6f0d-41cb-b4f1-51c2e0de7d53" providerId="ADAL" clId="{B3738864-6D65-4AD3-B42F-989CC9DAA86D}" dt="2022-01-27T11:30:16.994" v="6279" actId="1036"/>
          <ac:spMkLst>
            <pc:docMk/>
            <pc:sldMk cId="81472208" sldId="636"/>
            <ac:spMk id="14" creationId="{01936F6D-6E26-496D-8347-907B4347486D}"/>
          </ac:spMkLst>
        </pc:spChg>
        <pc:spChg chg="mod">
          <ac:chgData name="Davide Fioriti" userId="b1d8aac8-6f0d-41cb-b4f1-51c2e0de7d53" providerId="ADAL" clId="{B3738864-6D65-4AD3-B42F-989CC9DAA86D}" dt="2022-01-27T11:30:16.994" v="6279" actId="1036"/>
          <ac:spMkLst>
            <pc:docMk/>
            <pc:sldMk cId="81472208" sldId="636"/>
            <ac:spMk id="15" creationId="{1A996690-96A0-42C7-9774-6535ED5FE9C7}"/>
          </ac:spMkLst>
        </pc:spChg>
        <pc:spChg chg="add mod">
          <ac:chgData name="Davide Fioriti" userId="b1d8aac8-6f0d-41cb-b4f1-51c2e0de7d53" providerId="ADAL" clId="{B3738864-6D65-4AD3-B42F-989CC9DAA86D}" dt="2022-01-27T11:38:38.297" v="6310" actId="1076"/>
          <ac:spMkLst>
            <pc:docMk/>
            <pc:sldMk cId="81472208" sldId="636"/>
            <ac:spMk id="16" creationId="{63E4091E-ECBB-4CCB-9E53-DCC3E68CEE50}"/>
          </ac:spMkLst>
        </pc:spChg>
        <pc:spChg chg="add mod">
          <ac:chgData name="Davide Fioriti" userId="b1d8aac8-6f0d-41cb-b4f1-51c2e0de7d53" providerId="ADAL" clId="{B3738864-6D65-4AD3-B42F-989CC9DAA86D}" dt="2022-01-27T11:42:22.353" v="6337" actId="1076"/>
          <ac:spMkLst>
            <pc:docMk/>
            <pc:sldMk cId="81472208" sldId="636"/>
            <ac:spMk id="18" creationId="{99311570-3700-4D80-B574-554B8EA87AA4}"/>
          </ac:spMkLst>
        </pc:spChg>
        <pc:picChg chg="add mod">
          <ac:chgData name="Davide Fioriti" userId="b1d8aac8-6f0d-41cb-b4f1-51c2e0de7d53" providerId="ADAL" clId="{B3738864-6D65-4AD3-B42F-989CC9DAA86D}" dt="2022-01-27T11:41:19.831" v="6328" actId="207"/>
          <ac:picMkLst>
            <pc:docMk/>
            <pc:sldMk cId="81472208" sldId="636"/>
            <ac:picMk id="6" creationId="{50D0961E-ACFB-41B7-AFAD-E0070B2987BC}"/>
          </ac:picMkLst>
        </pc:picChg>
        <pc:picChg chg="mod">
          <ac:chgData name="Davide Fioriti" userId="b1d8aac8-6f0d-41cb-b4f1-51c2e0de7d53" providerId="ADAL" clId="{B3738864-6D65-4AD3-B42F-989CC9DAA86D}" dt="2022-01-27T11:30:16.994" v="6279" actId="1036"/>
          <ac:picMkLst>
            <pc:docMk/>
            <pc:sldMk cId="81472208" sldId="636"/>
            <ac:picMk id="10" creationId="{8CA9DA71-4CC6-48B8-BA4B-9C803931BE81}"/>
          </ac:picMkLst>
        </pc:picChg>
        <pc:picChg chg="mod">
          <ac:chgData name="Davide Fioriti" userId="b1d8aac8-6f0d-41cb-b4f1-51c2e0de7d53" providerId="ADAL" clId="{B3738864-6D65-4AD3-B42F-989CC9DAA86D}" dt="2022-01-27T11:30:16.994" v="6279" actId="1036"/>
          <ac:picMkLst>
            <pc:docMk/>
            <pc:sldMk cId="81472208" sldId="636"/>
            <ac:picMk id="12" creationId="{00423FA5-A2B5-4EF6-8DC5-FC28C4FA25D8}"/>
          </ac:picMkLst>
        </pc:picChg>
        <pc:picChg chg="add mod">
          <ac:chgData name="Davide Fioriti" userId="b1d8aac8-6f0d-41cb-b4f1-51c2e0de7d53" providerId="ADAL" clId="{B3738864-6D65-4AD3-B42F-989CC9DAA86D}" dt="2022-01-27T11:41:03.068" v="6326" actId="207"/>
          <ac:picMkLst>
            <pc:docMk/>
            <pc:sldMk cId="81472208" sldId="636"/>
            <ac:picMk id="17" creationId="{D49ABC93-7925-4D3E-B03F-F9C44855FBFA}"/>
          </ac:picMkLst>
        </pc:picChg>
      </pc:sldChg>
      <pc:sldChg chg="add">
        <pc:chgData name="Davide Fioriti" userId="b1d8aac8-6f0d-41cb-b4f1-51c2e0de7d53" providerId="ADAL" clId="{B3738864-6D65-4AD3-B42F-989CC9DAA86D}" dt="2022-01-27T11:42:33.406" v="6338"/>
        <pc:sldMkLst>
          <pc:docMk/>
          <pc:sldMk cId="2576010639" sldId="637"/>
        </pc:sldMkLst>
      </pc:sldChg>
      <pc:sldChg chg="addSp delSp modSp add mod modNotesTx">
        <pc:chgData name="Davide Fioriti" userId="b1d8aac8-6f0d-41cb-b4f1-51c2e0de7d53" providerId="ADAL" clId="{B3738864-6D65-4AD3-B42F-989CC9DAA86D}" dt="2022-01-27T12:45:51.675" v="7331" actId="20577"/>
        <pc:sldMkLst>
          <pc:docMk/>
          <pc:sldMk cId="1538746624" sldId="638"/>
        </pc:sldMkLst>
        <pc:spChg chg="mod">
          <ac:chgData name="Davide Fioriti" userId="b1d8aac8-6f0d-41cb-b4f1-51c2e0de7d53" providerId="ADAL" clId="{B3738864-6D65-4AD3-B42F-989CC9DAA86D}" dt="2022-01-27T12:03:15.263" v="6578" actId="20577"/>
          <ac:spMkLst>
            <pc:docMk/>
            <pc:sldMk cId="1538746624" sldId="638"/>
            <ac:spMk id="8" creationId="{F2F56079-2D80-45C5-9341-B4130F970959}"/>
          </ac:spMkLst>
        </pc:spChg>
        <pc:spChg chg="add del mod">
          <ac:chgData name="Davide Fioriti" userId="b1d8aac8-6f0d-41cb-b4f1-51c2e0de7d53" providerId="ADAL" clId="{B3738864-6D65-4AD3-B42F-989CC9DAA86D}" dt="2022-01-27T12:00:57.770" v="6474" actId="478"/>
          <ac:spMkLst>
            <pc:docMk/>
            <pc:sldMk cId="1538746624" sldId="638"/>
            <ac:spMk id="13" creationId="{BFB6EB84-AAAE-4725-ADCA-49D31F2B7D2E}"/>
          </ac:spMkLst>
        </pc:spChg>
        <pc:spChg chg="del">
          <ac:chgData name="Davide Fioriti" userId="b1d8aac8-6f0d-41cb-b4f1-51c2e0de7d53" providerId="ADAL" clId="{B3738864-6D65-4AD3-B42F-989CC9DAA86D}" dt="2022-01-27T11:57:21.842" v="6349" actId="478"/>
          <ac:spMkLst>
            <pc:docMk/>
            <pc:sldMk cId="1538746624" sldId="638"/>
            <ac:spMk id="14" creationId="{01936F6D-6E26-496D-8347-907B4347486D}"/>
          </ac:spMkLst>
        </pc:spChg>
        <pc:picChg chg="add del">
          <ac:chgData name="Davide Fioriti" userId="b1d8aac8-6f0d-41cb-b4f1-51c2e0de7d53" providerId="ADAL" clId="{B3738864-6D65-4AD3-B42F-989CC9DAA86D}" dt="2022-01-27T11:47:44.288" v="6343" actId="22"/>
          <ac:picMkLst>
            <pc:docMk/>
            <pc:sldMk cId="1538746624" sldId="638"/>
            <ac:picMk id="4" creationId="{AFC70B2D-9D07-4CA3-955E-62004B68CF4F}"/>
          </ac:picMkLst>
        </pc:picChg>
        <pc:picChg chg="add del">
          <ac:chgData name="Davide Fioriti" userId="b1d8aac8-6f0d-41cb-b4f1-51c2e0de7d53" providerId="ADAL" clId="{B3738864-6D65-4AD3-B42F-989CC9DAA86D}" dt="2022-01-27T11:57:16.483" v="6346" actId="22"/>
          <ac:picMkLst>
            <pc:docMk/>
            <pc:sldMk cId="1538746624" sldId="638"/>
            <ac:picMk id="6" creationId="{42908060-F92F-438F-BF7D-7657B3F7584B}"/>
          </ac:picMkLst>
        </pc:picChg>
        <pc:picChg chg="mod">
          <ac:chgData name="Davide Fioriti" userId="b1d8aac8-6f0d-41cb-b4f1-51c2e0de7d53" providerId="ADAL" clId="{B3738864-6D65-4AD3-B42F-989CC9DAA86D}" dt="2022-01-27T12:01:05.666" v="6476" actId="1076"/>
          <ac:picMkLst>
            <pc:docMk/>
            <pc:sldMk cId="1538746624" sldId="638"/>
            <ac:picMk id="10" creationId="{8CA9DA71-4CC6-48B8-BA4B-9C803931BE81}"/>
          </ac:picMkLst>
        </pc:picChg>
        <pc:picChg chg="add mod">
          <ac:chgData name="Davide Fioriti" userId="b1d8aac8-6f0d-41cb-b4f1-51c2e0de7d53" providerId="ADAL" clId="{B3738864-6D65-4AD3-B42F-989CC9DAA86D}" dt="2022-01-27T11:57:29.799" v="6353" actId="1076"/>
          <ac:picMkLst>
            <pc:docMk/>
            <pc:sldMk cId="1538746624" sldId="638"/>
            <ac:picMk id="11" creationId="{76664C44-3E18-4925-AB5E-1CB3B3D6AA21}"/>
          </ac:picMkLst>
        </pc:picChg>
        <pc:picChg chg="del">
          <ac:chgData name="Davide Fioriti" userId="b1d8aac8-6f0d-41cb-b4f1-51c2e0de7d53" providerId="ADAL" clId="{B3738864-6D65-4AD3-B42F-989CC9DAA86D}" dt="2022-01-27T11:57:14.519" v="6344" actId="478"/>
          <ac:picMkLst>
            <pc:docMk/>
            <pc:sldMk cId="1538746624" sldId="638"/>
            <ac:picMk id="12" creationId="{00423FA5-A2B5-4EF6-8DC5-FC28C4FA25D8}"/>
          </ac:picMkLst>
        </pc:picChg>
      </pc:sldChg>
      <pc:sldChg chg="add ord setBg">
        <pc:chgData name="Davide Fioriti" userId="b1d8aac8-6f0d-41cb-b4f1-51c2e0de7d53" providerId="ADAL" clId="{B3738864-6D65-4AD3-B42F-989CC9DAA86D}" dt="2022-01-27T12:26:29.447" v="7112" actId="20578"/>
        <pc:sldMkLst>
          <pc:docMk/>
          <pc:sldMk cId="2578214587" sldId="639"/>
        </pc:sldMkLst>
      </pc:sldChg>
      <pc:sldChg chg="addSp delSp modSp add del mod">
        <pc:chgData name="Davide Fioriti" userId="b1d8aac8-6f0d-41cb-b4f1-51c2e0de7d53" providerId="ADAL" clId="{B3738864-6D65-4AD3-B42F-989CC9DAA86D}" dt="2022-01-27T12:58:00.072" v="7856" actId="47"/>
        <pc:sldMkLst>
          <pc:docMk/>
          <pc:sldMk cId="627948455" sldId="640"/>
        </pc:sldMkLst>
        <pc:spChg chg="add del mod">
          <ac:chgData name="Davide Fioriti" userId="b1d8aac8-6f0d-41cb-b4f1-51c2e0de7d53" providerId="ADAL" clId="{B3738864-6D65-4AD3-B42F-989CC9DAA86D}" dt="2022-01-27T12:43:13.164" v="7158" actId="478"/>
          <ac:spMkLst>
            <pc:docMk/>
            <pc:sldMk cId="627948455" sldId="640"/>
            <ac:spMk id="3" creationId="{2A8828C6-D0E6-4DFF-AA27-A48544A78D27}"/>
          </ac:spMkLst>
        </pc:spChg>
        <pc:spChg chg="add del mod">
          <ac:chgData name="Davide Fioriti" userId="b1d8aac8-6f0d-41cb-b4f1-51c2e0de7d53" providerId="ADAL" clId="{B3738864-6D65-4AD3-B42F-989CC9DAA86D}" dt="2022-01-27T12:57:33.590" v="7852" actId="478"/>
          <ac:spMkLst>
            <pc:docMk/>
            <pc:sldMk cId="627948455" sldId="640"/>
            <ac:spMk id="7" creationId="{E6FF07D9-7D41-4E4C-B5A8-ADA356C76988}"/>
          </ac:spMkLst>
        </pc:spChg>
        <pc:spChg chg="add del mod">
          <ac:chgData name="Davide Fioriti" userId="b1d8aac8-6f0d-41cb-b4f1-51c2e0de7d53" providerId="ADAL" clId="{B3738864-6D65-4AD3-B42F-989CC9DAA86D}" dt="2022-01-27T12:43:56.545" v="7195" actId="478"/>
          <ac:spMkLst>
            <pc:docMk/>
            <pc:sldMk cId="627948455" sldId="640"/>
            <ac:spMk id="8" creationId="{20A526B2-5D28-40EF-B750-86A2C9A17FC3}"/>
          </ac:spMkLst>
        </pc:spChg>
        <pc:picChg chg="add del mod">
          <ac:chgData name="Davide Fioriti" userId="b1d8aac8-6f0d-41cb-b4f1-51c2e0de7d53" providerId="ADAL" clId="{B3738864-6D65-4AD3-B42F-989CC9DAA86D}" dt="2022-01-27T12:57:32.330" v="7851" actId="478"/>
          <ac:picMkLst>
            <pc:docMk/>
            <pc:sldMk cId="627948455" sldId="640"/>
            <ac:picMk id="10" creationId="{F4967E40-F469-4751-9AB7-C964BAD586F5}"/>
          </ac:picMkLst>
        </pc:picChg>
        <pc:picChg chg="add del mod">
          <ac:chgData name="Davide Fioriti" userId="b1d8aac8-6f0d-41cb-b4f1-51c2e0de7d53" providerId="ADAL" clId="{B3738864-6D65-4AD3-B42F-989CC9DAA86D}" dt="2022-01-27T12:57:57.048" v="7854" actId="1076"/>
          <ac:picMkLst>
            <pc:docMk/>
            <pc:sldMk cId="627948455" sldId="640"/>
            <ac:picMk id="12" creationId="{53AFC873-2D6A-4C2A-AD39-B5ACF0F30387}"/>
          </ac:picMkLst>
        </pc:picChg>
      </pc:sldChg>
      <pc:sldChg chg="addSp delSp modSp add del mod">
        <pc:chgData name="Davide Fioriti" userId="b1d8aac8-6f0d-41cb-b4f1-51c2e0de7d53" providerId="ADAL" clId="{B3738864-6D65-4AD3-B42F-989CC9DAA86D}" dt="2022-01-27T13:08:26.354" v="8434" actId="47"/>
        <pc:sldMkLst>
          <pc:docMk/>
          <pc:sldMk cId="4087409599" sldId="642"/>
        </pc:sldMkLst>
        <pc:spChg chg="del">
          <ac:chgData name="Davide Fioriti" userId="b1d8aac8-6f0d-41cb-b4f1-51c2e0de7d53" providerId="ADAL" clId="{B3738864-6D65-4AD3-B42F-989CC9DAA86D}" dt="2022-01-27T12:59:18.068" v="7868" actId="478"/>
          <ac:spMkLst>
            <pc:docMk/>
            <pc:sldMk cId="4087409599" sldId="642"/>
            <ac:spMk id="6" creationId="{51450AE3-DC74-491A-81C1-D25097456BFF}"/>
          </ac:spMkLst>
        </pc:spChg>
        <pc:spChg chg="add mod">
          <ac:chgData name="Davide Fioriti" userId="b1d8aac8-6f0d-41cb-b4f1-51c2e0de7d53" providerId="ADAL" clId="{B3738864-6D65-4AD3-B42F-989CC9DAA86D}" dt="2022-01-27T12:59:26.561" v="7869" actId="1076"/>
          <ac:spMkLst>
            <pc:docMk/>
            <pc:sldMk cId="4087409599" sldId="642"/>
            <ac:spMk id="7" creationId="{FA78A0CE-B7E8-4AEE-BE44-A96E707F062D}"/>
          </ac:spMkLst>
        </pc:spChg>
        <pc:picChg chg="del">
          <ac:chgData name="Davide Fioriti" userId="b1d8aac8-6f0d-41cb-b4f1-51c2e0de7d53" providerId="ADAL" clId="{B3738864-6D65-4AD3-B42F-989CC9DAA86D}" dt="2022-01-27T12:59:18.068" v="7868" actId="478"/>
          <ac:picMkLst>
            <pc:docMk/>
            <pc:sldMk cId="4087409599" sldId="642"/>
            <ac:picMk id="4" creationId="{01ED79AA-899E-41B6-9235-0528D1D1F69E}"/>
          </ac:picMkLst>
        </pc:picChg>
        <pc:picChg chg="del">
          <ac:chgData name="Davide Fioriti" userId="b1d8aac8-6f0d-41cb-b4f1-51c2e0de7d53" providerId="ADAL" clId="{B3738864-6D65-4AD3-B42F-989CC9DAA86D}" dt="2022-01-27T12:59:18.068" v="7868" actId="478"/>
          <ac:picMkLst>
            <pc:docMk/>
            <pc:sldMk cId="4087409599" sldId="642"/>
            <ac:picMk id="5" creationId="{6E6B4227-5BCD-447D-B80F-120C855C204C}"/>
          </ac:picMkLst>
        </pc:picChg>
        <pc:picChg chg="mod">
          <ac:chgData name="Davide Fioriti" userId="b1d8aac8-6f0d-41cb-b4f1-51c2e0de7d53" providerId="ADAL" clId="{B3738864-6D65-4AD3-B42F-989CC9DAA86D}" dt="2022-01-27T12:59:28.256" v="7870" actId="1076"/>
          <ac:picMkLst>
            <pc:docMk/>
            <pc:sldMk cId="4087409599" sldId="642"/>
            <ac:picMk id="12" creationId="{53AFC873-2D6A-4C2A-AD39-B5ACF0F30387}"/>
          </ac:picMkLst>
        </pc:picChg>
      </pc:sldChg>
      <pc:sldChg chg="addSp delSp modSp add mod">
        <pc:chgData name="Davide Fioriti" userId="b1d8aac8-6f0d-41cb-b4f1-51c2e0de7d53" providerId="ADAL" clId="{B3738864-6D65-4AD3-B42F-989CC9DAA86D}" dt="2022-01-27T13:21:57.673" v="8748" actId="20577"/>
        <pc:sldMkLst>
          <pc:docMk/>
          <pc:sldMk cId="932477409" sldId="643"/>
        </pc:sldMkLst>
        <pc:spChg chg="add mod">
          <ac:chgData name="Davide Fioriti" userId="b1d8aac8-6f0d-41cb-b4f1-51c2e0de7d53" providerId="ADAL" clId="{B3738864-6D65-4AD3-B42F-989CC9DAA86D}" dt="2022-01-27T13:21:57.673" v="8748" actId="20577"/>
          <ac:spMkLst>
            <pc:docMk/>
            <pc:sldMk cId="932477409" sldId="643"/>
            <ac:spMk id="7" creationId="{A383280F-FDE8-4B4C-A046-F1A2AB9986E6}"/>
          </ac:spMkLst>
        </pc:spChg>
        <pc:picChg chg="add del mod">
          <ac:chgData name="Davide Fioriti" userId="b1d8aac8-6f0d-41cb-b4f1-51c2e0de7d53" providerId="ADAL" clId="{B3738864-6D65-4AD3-B42F-989CC9DAA86D}" dt="2022-01-27T13:05:39.448" v="8284" actId="478"/>
          <ac:picMkLst>
            <pc:docMk/>
            <pc:sldMk cId="932477409" sldId="643"/>
            <ac:picMk id="8" creationId="{60155133-3ACA-4FA4-8A37-0E84A4DCE936}"/>
          </ac:picMkLst>
        </pc:picChg>
        <pc:picChg chg="mod">
          <ac:chgData name="Davide Fioriti" userId="b1d8aac8-6f0d-41cb-b4f1-51c2e0de7d53" providerId="ADAL" clId="{B3738864-6D65-4AD3-B42F-989CC9DAA86D}" dt="2022-01-27T13:05:39.059" v="8283" actId="1076"/>
          <ac:picMkLst>
            <pc:docMk/>
            <pc:sldMk cId="932477409" sldId="643"/>
            <ac:picMk id="12" creationId="{53AFC873-2D6A-4C2A-AD39-B5ACF0F30387}"/>
          </ac:picMkLst>
        </pc:picChg>
      </pc:sldChg>
    </pc:docChg>
  </pc:docChgLst>
  <pc:docChgLst>
    <pc:chgData name="PARZEN Maximilian" userId="S::s1827105@ed.ac.uk::c60461ba-f535-42c3-b0e2-5ac881ca8955" providerId="AD" clId="Web-{E771CDCB-F0DF-9057-6139-3CBFFCFCF7EB}"/>
    <pc:docChg chg="mod addSld delSld modSld sldOrd">
      <pc:chgData name="PARZEN Maximilian" userId="S::s1827105@ed.ac.uk::c60461ba-f535-42c3-b0e2-5ac881ca8955" providerId="AD" clId="Web-{E771CDCB-F0DF-9057-6139-3CBFFCFCF7EB}" dt="2022-01-26T19:30:09.491" v="2415" actId="1076"/>
      <pc:docMkLst>
        <pc:docMk/>
      </pc:docMkLst>
      <pc:sldChg chg="addSp delSp modSp ord">
        <pc:chgData name="PARZEN Maximilian" userId="S::s1827105@ed.ac.uk::c60461ba-f535-42c3-b0e2-5ac881ca8955" providerId="AD" clId="Web-{E771CDCB-F0DF-9057-6139-3CBFFCFCF7EB}" dt="2022-01-26T15:34:08.753" v="1195"/>
        <pc:sldMkLst>
          <pc:docMk/>
          <pc:sldMk cId="2529183879" sldId="490"/>
        </pc:sldMkLst>
        <pc:grpChg chg="del">
          <ac:chgData name="PARZEN Maximilian" userId="S::s1827105@ed.ac.uk::c60461ba-f535-42c3-b0e2-5ac881ca8955" providerId="AD" clId="Web-{E771CDCB-F0DF-9057-6139-3CBFFCFCF7EB}" dt="2022-01-26T13:20:52.866" v="1163"/>
          <ac:grpSpMkLst>
            <pc:docMk/>
            <pc:sldMk cId="2529183879" sldId="490"/>
            <ac:grpSpMk id="6" creationId="{FBDB4B1D-747D-4279-95A6-E44CFB63FE2A}"/>
          </ac:grpSpMkLst>
        </pc:grpChg>
        <pc:grpChg chg="add del mod">
          <ac:chgData name="PARZEN Maximilian" userId="S::s1827105@ed.ac.uk::c60461ba-f535-42c3-b0e2-5ac881ca8955" providerId="AD" clId="Web-{E771CDCB-F0DF-9057-6139-3CBFFCFCF7EB}" dt="2022-01-26T13:21:38.352" v="1170"/>
          <ac:grpSpMkLst>
            <pc:docMk/>
            <pc:sldMk cId="2529183879" sldId="490"/>
            <ac:grpSpMk id="14" creationId="{87E89680-C24A-415C-BDC7-C21CA39C5BF5}"/>
          </ac:grpSpMkLst>
        </pc:grpChg>
        <pc:grpChg chg="add">
          <ac:chgData name="PARZEN Maximilian" userId="S::s1827105@ed.ac.uk::c60461ba-f535-42c3-b0e2-5ac881ca8955" providerId="AD" clId="Web-{E771CDCB-F0DF-9057-6139-3CBFFCFCF7EB}" dt="2022-01-26T13:21:38.821" v="1172"/>
          <ac:grpSpMkLst>
            <pc:docMk/>
            <pc:sldMk cId="2529183879" sldId="490"/>
            <ac:grpSpMk id="20" creationId="{DE78A893-B539-40E6-B3E1-72F6470BAA5F}"/>
          </ac:grpSpMkLst>
        </pc:grpChg>
        <pc:picChg chg="add del">
          <ac:chgData name="PARZEN Maximilian" userId="S::s1827105@ed.ac.uk::c60461ba-f535-42c3-b0e2-5ac881ca8955" providerId="AD" clId="Web-{E771CDCB-F0DF-9057-6139-3CBFFCFCF7EB}" dt="2022-01-26T13:21:36.931" v="1169"/>
          <ac:picMkLst>
            <pc:docMk/>
            <pc:sldMk cId="2529183879" sldId="490"/>
            <ac:picMk id="5" creationId="{663B777D-3098-4D0D-8A13-0DE5EC3015FE}"/>
          </ac:picMkLst>
        </pc:picChg>
        <pc:picChg chg="del">
          <ac:chgData name="PARZEN Maximilian" userId="S::s1827105@ed.ac.uk::c60461ba-f535-42c3-b0e2-5ac881ca8955" providerId="AD" clId="Web-{E771CDCB-F0DF-9057-6139-3CBFFCFCF7EB}" dt="2022-01-26T13:20:50.803" v="1162"/>
          <ac:picMkLst>
            <pc:docMk/>
            <pc:sldMk cId="2529183879" sldId="490"/>
            <ac:picMk id="7" creationId="{490874F0-DCA7-44B0-8C10-B82F86AB8002}"/>
          </ac:picMkLst>
        </pc:picChg>
        <pc:picChg chg="add">
          <ac:chgData name="PARZEN Maximilian" userId="S::s1827105@ed.ac.uk::c60461ba-f535-42c3-b0e2-5ac881ca8955" providerId="AD" clId="Web-{E771CDCB-F0DF-9057-6139-3CBFFCFCF7EB}" dt="2022-01-26T13:21:38.790" v="1171"/>
          <ac:picMkLst>
            <pc:docMk/>
            <pc:sldMk cId="2529183879" sldId="490"/>
            <ac:picMk id="16" creationId="{4B0533A5-72F9-41FE-8347-AF6EE0FC08C1}"/>
          </ac:picMkLst>
        </pc:picChg>
      </pc:sldChg>
      <pc:sldChg chg="modSp">
        <pc:chgData name="PARZEN Maximilian" userId="S::s1827105@ed.ac.uk::c60461ba-f535-42c3-b0e2-5ac881ca8955" providerId="AD" clId="Web-{E771CDCB-F0DF-9057-6139-3CBFFCFCF7EB}" dt="2022-01-26T16:13:19.380" v="1727" actId="14100"/>
        <pc:sldMkLst>
          <pc:docMk/>
          <pc:sldMk cId="2912329503" sldId="514"/>
        </pc:sldMkLst>
        <pc:picChg chg="mod">
          <ac:chgData name="PARZEN Maximilian" userId="S::s1827105@ed.ac.uk::c60461ba-f535-42c3-b0e2-5ac881ca8955" providerId="AD" clId="Web-{E771CDCB-F0DF-9057-6139-3CBFFCFCF7EB}" dt="2022-01-26T16:13:19.380" v="1727" actId="14100"/>
          <ac:picMkLst>
            <pc:docMk/>
            <pc:sldMk cId="2912329503" sldId="514"/>
            <ac:picMk id="4" creationId="{3CE0BB80-E19D-4113-91B9-A5E659B5F5E8}"/>
          </ac:picMkLst>
        </pc:picChg>
      </pc:sldChg>
      <pc:sldChg chg="modSp ord">
        <pc:chgData name="PARZEN Maximilian" userId="S::s1827105@ed.ac.uk::c60461ba-f535-42c3-b0e2-5ac881ca8955" providerId="AD" clId="Web-{E771CDCB-F0DF-9057-6139-3CBFFCFCF7EB}" dt="2022-01-26T12:34:53.482" v="912" actId="20577"/>
        <pc:sldMkLst>
          <pc:docMk/>
          <pc:sldMk cId="3916173067" sldId="523"/>
        </pc:sldMkLst>
        <pc:spChg chg="mod">
          <ac:chgData name="PARZEN Maximilian" userId="S::s1827105@ed.ac.uk::c60461ba-f535-42c3-b0e2-5ac881ca8955" providerId="AD" clId="Web-{E771CDCB-F0DF-9057-6139-3CBFFCFCF7EB}" dt="2022-01-26T12:34:53.482" v="912" actId="20577"/>
          <ac:spMkLst>
            <pc:docMk/>
            <pc:sldMk cId="3916173067" sldId="523"/>
            <ac:spMk id="13" creationId="{5D36D697-999B-43B6-8E4C-47EE38C6E73E}"/>
          </ac:spMkLst>
        </pc:spChg>
      </pc:sldChg>
      <pc:sldChg chg="addSp">
        <pc:chgData name="PARZEN Maximilian" userId="S::s1827105@ed.ac.uk::c60461ba-f535-42c3-b0e2-5ac881ca8955" providerId="AD" clId="Web-{E771CDCB-F0DF-9057-6139-3CBFFCFCF7EB}" dt="2022-01-26T16:18:15.354" v="1746"/>
        <pc:sldMkLst>
          <pc:docMk/>
          <pc:sldMk cId="1646839848" sldId="527"/>
        </pc:sldMkLst>
        <pc:grpChg chg="add">
          <ac:chgData name="PARZEN Maximilian" userId="S::s1827105@ed.ac.uk::c60461ba-f535-42c3-b0e2-5ac881ca8955" providerId="AD" clId="Web-{E771CDCB-F0DF-9057-6139-3CBFFCFCF7EB}" dt="2022-01-26T16:18:15.354" v="1746"/>
          <ac:grpSpMkLst>
            <pc:docMk/>
            <pc:sldMk cId="1646839848" sldId="527"/>
            <ac:grpSpMk id="7" creationId="{3EFC7DD3-087F-4500-BD78-E792BF99D4FD}"/>
          </ac:grpSpMkLst>
        </pc:grpChg>
      </pc:sldChg>
      <pc:sldChg chg="modSp">
        <pc:chgData name="PARZEN Maximilian" userId="S::s1827105@ed.ac.uk::c60461ba-f535-42c3-b0e2-5ac881ca8955" providerId="AD" clId="Web-{E771CDCB-F0DF-9057-6139-3CBFFCFCF7EB}" dt="2022-01-26T13:21:09.336" v="1167" actId="1076"/>
        <pc:sldMkLst>
          <pc:docMk/>
          <pc:sldMk cId="2363298030" sldId="528"/>
        </pc:sldMkLst>
        <pc:grpChg chg="mod">
          <ac:chgData name="PARZEN Maximilian" userId="S::s1827105@ed.ac.uk::c60461ba-f535-42c3-b0e2-5ac881ca8955" providerId="AD" clId="Web-{E771CDCB-F0DF-9057-6139-3CBFFCFCF7EB}" dt="2022-01-26T13:21:09.336" v="1167" actId="1076"/>
          <ac:grpSpMkLst>
            <pc:docMk/>
            <pc:sldMk cId="2363298030" sldId="528"/>
            <ac:grpSpMk id="6" creationId="{FBDB4B1D-747D-4279-95A6-E44CFB63FE2A}"/>
          </ac:grpSpMkLst>
        </pc:grpChg>
      </pc:sldChg>
      <pc:sldChg chg="addSp">
        <pc:chgData name="PARZEN Maximilian" userId="S::s1827105@ed.ac.uk::c60461ba-f535-42c3-b0e2-5ac881ca8955" providerId="AD" clId="Web-{E771CDCB-F0DF-9057-6139-3CBFFCFCF7EB}" dt="2022-01-26T18:09:04.065" v="2199"/>
        <pc:sldMkLst>
          <pc:docMk/>
          <pc:sldMk cId="3227090556" sldId="531"/>
        </pc:sldMkLst>
        <pc:grpChg chg="add">
          <ac:chgData name="PARZEN Maximilian" userId="S::s1827105@ed.ac.uk::c60461ba-f535-42c3-b0e2-5ac881ca8955" providerId="AD" clId="Web-{E771CDCB-F0DF-9057-6139-3CBFFCFCF7EB}" dt="2022-01-26T18:09:04.065" v="2199"/>
          <ac:grpSpMkLst>
            <pc:docMk/>
            <pc:sldMk cId="3227090556" sldId="531"/>
            <ac:grpSpMk id="3" creationId="{CC4AD402-65D1-440D-9C1D-2B4843584387}"/>
          </ac:grpSpMkLst>
        </pc:grpChg>
      </pc:sldChg>
      <pc:sldChg chg="modSp">
        <pc:chgData name="PARZEN Maximilian" userId="S::s1827105@ed.ac.uk::c60461ba-f535-42c3-b0e2-5ac881ca8955" providerId="AD" clId="Web-{E771CDCB-F0DF-9057-6139-3CBFFCFCF7EB}" dt="2022-01-26T16:32:48.216" v="1895" actId="20577"/>
        <pc:sldMkLst>
          <pc:docMk/>
          <pc:sldMk cId="1666230431" sldId="536"/>
        </pc:sldMkLst>
        <pc:spChg chg="mod">
          <ac:chgData name="PARZEN Maximilian" userId="S::s1827105@ed.ac.uk::c60461ba-f535-42c3-b0e2-5ac881ca8955" providerId="AD" clId="Web-{E771CDCB-F0DF-9057-6139-3CBFFCFCF7EB}" dt="2022-01-26T16:23:58.736" v="1771" actId="1076"/>
          <ac:spMkLst>
            <pc:docMk/>
            <pc:sldMk cId="1666230431" sldId="536"/>
            <ac:spMk id="8" creationId="{F2F56079-2D80-45C5-9341-B4130F970959}"/>
          </ac:spMkLst>
        </pc:spChg>
        <pc:spChg chg="mod">
          <ac:chgData name="PARZEN Maximilian" userId="S::s1827105@ed.ac.uk::c60461ba-f535-42c3-b0e2-5ac881ca8955" providerId="AD" clId="Web-{E771CDCB-F0DF-9057-6139-3CBFFCFCF7EB}" dt="2022-01-26T16:32:48.216" v="1895" actId="20577"/>
          <ac:spMkLst>
            <pc:docMk/>
            <pc:sldMk cId="1666230431" sldId="536"/>
            <ac:spMk id="19" creationId="{1B6D400B-A448-49AA-AA15-246EF7CF5C43}"/>
          </ac:spMkLst>
        </pc:spChg>
        <pc:picChg chg="mod">
          <ac:chgData name="PARZEN Maximilian" userId="S::s1827105@ed.ac.uk::c60461ba-f535-42c3-b0e2-5ac881ca8955" providerId="AD" clId="Web-{E771CDCB-F0DF-9057-6139-3CBFFCFCF7EB}" dt="2022-01-26T16:23:29.439" v="1769" actId="1076"/>
          <ac:picMkLst>
            <pc:docMk/>
            <pc:sldMk cId="1666230431" sldId="536"/>
            <ac:picMk id="12" creationId="{00423FA5-A2B5-4EF6-8DC5-FC28C4FA25D8}"/>
          </ac:picMkLst>
        </pc:picChg>
      </pc:sldChg>
      <pc:sldChg chg="modSp">
        <pc:chgData name="PARZEN Maximilian" userId="S::s1827105@ed.ac.uk::c60461ba-f535-42c3-b0e2-5ac881ca8955" providerId="AD" clId="Web-{E771CDCB-F0DF-9057-6139-3CBFFCFCF7EB}" dt="2022-01-26T16:38:20.832" v="2013" actId="20577"/>
        <pc:sldMkLst>
          <pc:docMk/>
          <pc:sldMk cId="4212621546" sldId="538"/>
        </pc:sldMkLst>
        <pc:spChg chg="mod">
          <ac:chgData name="PARZEN Maximilian" userId="S::s1827105@ed.ac.uk::c60461ba-f535-42c3-b0e2-5ac881ca8955" providerId="AD" clId="Web-{E771CDCB-F0DF-9057-6139-3CBFFCFCF7EB}" dt="2022-01-26T16:38:20.832" v="2013" actId="20577"/>
          <ac:spMkLst>
            <pc:docMk/>
            <pc:sldMk cId="4212621546" sldId="538"/>
            <ac:spMk id="16" creationId="{E826B3B4-9975-43E3-AA0C-623B6B339F0E}"/>
          </ac:spMkLst>
        </pc:spChg>
      </pc:sldChg>
      <pc:sldChg chg="addSp delSp modSp addAnim delAnim">
        <pc:chgData name="PARZEN Maximilian" userId="S::s1827105@ed.ac.uk::c60461ba-f535-42c3-b0e2-5ac881ca8955" providerId="AD" clId="Web-{E771CDCB-F0DF-9057-6139-3CBFFCFCF7EB}" dt="2022-01-26T16:33:22.873" v="1915" actId="20577"/>
        <pc:sldMkLst>
          <pc:docMk/>
          <pc:sldMk cId="321172540" sldId="539"/>
        </pc:sldMkLst>
        <pc:spChg chg="add del">
          <ac:chgData name="PARZEN Maximilian" userId="S::s1827105@ed.ac.uk::c60461ba-f535-42c3-b0e2-5ac881ca8955" providerId="AD" clId="Web-{E771CDCB-F0DF-9057-6139-3CBFFCFCF7EB}" dt="2022-01-26T16:33:00.185" v="1906"/>
          <ac:spMkLst>
            <pc:docMk/>
            <pc:sldMk cId="321172540" sldId="539"/>
            <ac:spMk id="3" creationId="{87817310-D1AF-49A4-8D65-FB5C1BFDECE1}"/>
          </ac:spMkLst>
        </pc:spChg>
        <pc:spChg chg="add del mod">
          <ac:chgData name="PARZEN Maximilian" userId="S::s1827105@ed.ac.uk::c60461ba-f535-42c3-b0e2-5ac881ca8955" providerId="AD" clId="Web-{E771CDCB-F0DF-9057-6139-3CBFFCFCF7EB}" dt="2022-01-26T16:33:02.013" v="1912"/>
          <ac:spMkLst>
            <pc:docMk/>
            <pc:sldMk cId="321172540" sldId="539"/>
            <ac:spMk id="4" creationId="{0E11EF57-4267-4255-9736-10E2F3AB2B14}"/>
          </ac:spMkLst>
        </pc:spChg>
        <pc:spChg chg="add mod">
          <ac:chgData name="PARZEN Maximilian" userId="S::s1827105@ed.ac.uk::c60461ba-f535-42c3-b0e2-5ac881ca8955" providerId="AD" clId="Web-{E771CDCB-F0DF-9057-6139-3CBFFCFCF7EB}" dt="2022-01-26T16:33:22.873" v="1915" actId="20577"/>
          <ac:spMkLst>
            <pc:docMk/>
            <pc:sldMk cId="321172540" sldId="539"/>
            <ac:spMk id="5" creationId="{647741FB-FCC4-4BF5-A73F-5A7383FEA878}"/>
          </ac:spMkLst>
        </pc:spChg>
        <pc:spChg chg="mod">
          <ac:chgData name="PARZEN Maximilian" userId="S::s1827105@ed.ac.uk::c60461ba-f535-42c3-b0e2-5ac881ca8955" providerId="AD" clId="Web-{E771CDCB-F0DF-9057-6139-3CBFFCFCF7EB}" dt="2022-01-26T16:26:49.755" v="1788" actId="1076"/>
          <ac:spMkLst>
            <pc:docMk/>
            <pc:sldMk cId="321172540" sldId="539"/>
            <ac:spMk id="13" creationId="{47652528-79AF-4130-99B0-21CA44D1B06C}"/>
          </ac:spMkLst>
        </pc:spChg>
        <pc:spChg chg="mod">
          <ac:chgData name="PARZEN Maximilian" userId="S::s1827105@ed.ac.uk::c60461ba-f535-42c3-b0e2-5ac881ca8955" providerId="AD" clId="Web-{E771CDCB-F0DF-9057-6139-3CBFFCFCF7EB}" dt="2022-01-26T16:32:52.622" v="1898" actId="14100"/>
          <ac:spMkLst>
            <pc:docMk/>
            <pc:sldMk cId="321172540" sldId="539"/>
            <ac:spMk id="24" creationId="{2F997750-A22E-4A9F-A1A6-60FE028999BD}"/>
          </ac:spMkLst>
        </pc:spChg>
        <pc:spChg chg="mod">
          <ac:chgData name="PARZEN Maximilian" userId="S::s1827105@ed.ac.uk::c60461ba-f535-42c3-b0e2-5ac881ca8955" providerId="AD" clId="Web-{E771CDCB-F0DF-9057-6139-3CBFFCFCF7EB}" dt="2022-01-26T16:32:53.655" v="1899" actId="1076"/>
          <ac:spMkLst>
            <pc:docMk/>
            <pc:sldMk cId="321172540" sldId="539"/>
            <ac:spMk id="25" creationId="{FAE8D9DB-CDA6-46DB-8AE6-652810233EFA}"/>
          </ac:spMkLst>
        </pc:spChg>
        <pc:spChg chg="mod">
          <ac:chgData name="PARZEN Maximilian" userId="S::s1827105@ed.ac.uk::c60461ba-f535-42c3-b0e2-5ac881ca8955" providerId="AD" clId="Web-{E771CDCB-F0DF-9057-6139-3CBFFCFCF7EB}" dt="2022-01-26T16:32:47.310" v="1880" actId="1076"/>
          <ac:spMkLst>
            <pc:docMk/>
            <pc:sldMk cId="321172540" sldId="539"/>
            <ac:spMk id="29" creationId="{983B5F03-19B6-46E4-BF3C-FD7A7F341D71}"/>
          </ac:spMkLst>
        </pc:spChg>
        <pc:picChg chg="mod">
          <ac:chgData name="PARZEN Maximilian" userId="S::s1827105@ed.ac.uk::c60461ba-f535-42c3-b0e2-5ac881ca8955" providerId="AD" clId="Web-{E771CDCB-F0DF-9057-6139-3CBFFCFCF7EB}" dt="2022-01-26T16:32:58.029" v="1903" actId="14100"/>
          <ac:picMkLst>
            <pc:docMk/>
            <pc:sldMk cId="321172540" sldId="539"/>
            <ac:picMk id="12" creationId="{185CEDCC-72D2-4E74-9E5E-4312D4217EA0}"/>
          </ac:picMkLst>
        </pc:picChg>
        <pc:picChg chg="mod">
          <ac:chgData name="PARZEN Maximilian" userId="S::s1827105@ed.ac.uk::c60461ba-f535-42c3-b0e2-5ac881ca8955" providerId="AD" clId="Web-{E771CDCB-F0DF-9057-6139-3CBFFCFCF7EB}" dt="2022-01-26T16:32:59.466" v="1905" actId="14100"/>
          <ac:picMkLst>
            <pc:docMk/>
            <pc:sldMk cId="321172540" sldId="539"/>
            <ac:picMk id="23" creationId="{B13DE819-19A8-4A10-B030-9CDA09872851}"/>
          </ac:picMkLst>
        </pc:picChg>
        <pc:picChg chg="del">
          <ac:chgData name="PARZEN Maximilian" userId="S::s1827105@ed.ac.uk::c60461ba-f535-42c3-b0e2-5ac881ca8955" providerId="AD" clId="Web-{E771CDCB-F0DF-9057-6139-3CBFFCFCF7EB}" dt="2022-01-26T16:26:30.958" v="1783"/>
          <ac:picMkLst>
            <pc:docMk/>
            <pc:sldMk cId="321172540" sldId="539"/>
            <ac:picMk id="28" creationId="{06724CAA-F885-4B36-9C02-EDAF0825F574}"/>
          </ac:picMkLst>
        </pc:picChg>
      </pc:sldChg>
      <pc:sldChg chg="addCm">
        <pc:chgData name="PARZEN Maximilian" userId="S::s1827105@ed.ac.uk::c60461ba-f535-42c3-b0e2-5ac881ca8955" providerId="AD" clId="Web-{E771CDCB-F0DF-9057-6139-3CBFFCFCF7EB}" dt="2022-01-26T16:47:41.250" v="2030"/>
        <pc:sldMkLst>
          <pc:docMk/>
          <pc:sldMk cId="2745287121" sldId="540"/>
        </pc:sldMkLst>
      </pc:sldChg>
      <pc:sldChg chg="addSp delSp modSp del">
        <pc:chgData name="PARZEN Maximilian" userId="S::s1827105@ed.ac.uk::c60461ba-f535-42c3-b0e2-5ac881ca8955" providerId="AD" clId="Web-{E771CDCB-F0DF-9057-6139-3CBFFCFCF7EB}" dt="2022-01-26T16:15:01.569" v="1738"/>
        <pc:sldMkLst>
          <pc:docMk/>
          <pc:sldMk cId="2943920296" sldId="541"/>
        </pc:sldMkLst>
        <pc:spChg chg="mod">
          <ac:chgData name="PARZEN Maximilian" userId="S::s1827105@ed.ac.uk::c60461ba-f535-42c3-b0e2-5ac881ca8955" providerId="AD" clId="Web-{E771CDCB-F0DF-9057-6139-3CBFFCFCF7EB}" dt="2022-01-26T13:25:14.425" v="1179" actId="20577"/>
          <ac:spMkLst>
            <pc:docMk/>
            <pc:sldMk cId="2943920296" sldId="541"/>
            <ac:spMk id="4" creationId="{90EEC932-679D-4F4C-BACA-626022CA7FFD}"/>
          </ac:spMkLst>
        </pc:spChg>
        <pc:picChg chg="add del mod">
          <ac:chgData name="PARZEN Maximilian" userId="S::s1827105@ed.ac.uk::c60461ba-f535-42c3-b0e2-5ac881ca8955" providerId="AD" clId="Web-{E771CDCB-F0DF-9057-6139-3CBFFCFCF7EB}" dt="2022-01-26T16:14:03.146" v="1731"/>
          <ac:picMkLst>
            <pc:docMk/>
            <pc:sldMk cId="2943920296" sldId="541"/>
            <ac:picMk id="3" creationId="{95B2D4DD-C97C-46E5-BF7E-ECC8153AA86C}"/>
          </ac:picMkLst>
        </pc:picChg>
        <pc:picChg chg="mod">
          <ac:chgData name="PARZEN Maximilian" userId="S::s1827105@ed.ac.uk::c60461ba-f535-42c3-b0e2-5ac881ca8955" providerId="AD" clId="Web-{E771CDCB-F0DF-9057-6139-3CBFFCFCF7EB}" dt="2022-01-26T12:44:08.874" v="941" actId="1076"/>
          <ac:picMkLst>
            <pc:docMk/>
            <pc:sldMk cId="2943920296" sldId="541"/>
            <ac:picMk id="6" creationId="{E68200D6-16B3-4412-9CD0-50C9107D7E19}"/>
          </ac:picMkLst>
        </pc:picChg>
      </pc:sldChg>
      <pc:sldChg chg="addSp delSp modSp addAnim delAnim">
        <pc:chgData name="PARZEN Maximilian" userId="S::s1827105@ed.ac.uk::c60461ba-f535-42c3-b0e2-5ac881ca8955" providerId="AD" clId="Web-{E771CDCB-F0DF-9057-6139-3CBFFCFCF7EB}" dt="2022-01-26T16:37:26.769" v="2010" actId="20577"/>
        <pc:sldMkLst>
          <pc:docMk/>
          <pc:sldMk cId="336803934" sldId="542"/>
        </pc:sldMkLst>
        <pc:spChg chg="mod">
          <ac:chgData name="PARZEN Maximilian" userId="S::s1827105@ed.ac.uk::c60461ba-f535-42c3-b0e2-5ac881ca8955" providerId="AD" clId="Web-{E771CDCB-F0DF-9057-6139-3CBFFCFCF7EB}" dt="2022-01-26T16:37:26.769" v="2010" actId="20577"/>
          <ac:spMkLst>
            <pc:docMk/>
            <pc:sldMk cId="336803934" sldId="542"/>
            <ac:spMk id="3" creationId="{6E4853B7-B352-45B6-988E-B1351D6ED4BA}"/>
          </ac:spMkLst>
        </pc:spChg>
        <pc:picChg chg="mod">
          <ac:chgData name="PARZEN Maximilian" userId="S::s1827105@ed.ac.uk::c60461ba-f535-42c3-b0e2-5ac881ca8955" providerId="AD" clId="Web-{E771CDCB-F0DF-9057-6139-3CBFFCFCF7EB}" dt="2022-01-26T16:13:41.833" v="1729" actId="14100"/>
          <ac:picMkLst>
            <pc:docMk/>
            <pc:sldMk cId="336803934" sldId="542"/>
            <ac:picMk id="8" creationId="{844C61C6-BF70-43B0-B101-CDD747AEA106}"/>
          </ac:picMkLst>
        </pc:picChg>
        <pc:picChg chg="add del">
          <ac:chgData name="PARZEN Maximilian" userId="S::s1827105@ed.ac.uk::c60461ba-f535-42c3-b0e2-5ac881ca8955" providerId="AD" clId="Web-{E771CDCB-F0DF-9057-6139-3CBFFCFCF7EB}" dt="2022-01-26T16:37:13.550" v="1998"/>
          <ac:picMkLst>
            <pc:docMk/>
            <pc:sldMk cId="336803934" sldId="542"/>
            <ac:picMk id="14" creationId="{F254B0DD-9A1B-4DC5-B07F-82B1C0C58769}"/>
          </ac:picMkLst>
        </pc:picChg>
      </pc:sldChg>
      <pc:sldChg chg="addCm">
        <pc:chgData name="PARZEN Maximilian" userId="S::s1827105@ed.ac.uk::c60461ba-f535-42c3-b0e2-5ac881ca8955" providerId="AD" clId="Web-{E771CDCB-F0DF-9057-6139-3CBFFCFCF7EB}" dt="2022-01-26T13:29:23.014" v="1193"/>
        <pc:sldMkLst>
          <pc:docMk/>
          <pc:sldMk cId="2494580315" sldId="543"/>
        </pc:sldMkLst>
      </pc:sldChg>
      <pc:sldChg chg="modSp">
        <pc:chgData name="PARZEN Maximilian" userId="S::s1827105@ed.ac.uk::c60461ba-f535-42c3-b0e2-5ac881ca8955" providerId="AD" clId="Web-{E771CDCB-F0DF-9057-6139-3CBFFCFCF7EB}" dt="2022-01-26T15:57:13.704" v="1703" actId="1076"/>
        <pc:sldMkLst>
          <pc:docMk/>
          <pc:sldMk cId="569501716" sldId="546"/>
        </pc:sldMkLst>
        <pc:spChg chg="mod">
          <ac:chgData name="PARZEN Maximilian" userId="S::s1827105@ed.ac.uk::c60461ba-f535-42c3-b0e2-5ac881ca8955" providerId="AD" clId="Web-{E771CDCB-F0DF-9057-6139-3CBFFCFCF7EB}" dt="2022-01-26T15:57:13.704" v="1702" actId="1076"/>
          <ac:spMkLst>
            <pc:docMk/>
            <pc:sldMk cId="569501716" sldId="546"/>
            <ac:spMk id="3" creationId="{43829F17-1C16-4889-A01C-F953935A801C}"/>
          </ac:spMkLst>
        </pc:spChg>
        <pc:spChg chg="mod">
          <ac:chgData name="PARZEN Maximilian" userId="S::s1827105@ed.ac.uk::c60461ba-f535-42c3-b0e2-5ac881ca8955" providerId="AD" clId="Web-{E771CDCB-F0DF-9057-6139-3CBFFCFCF7EB}" dt="2022-01-26T15:57:13.704" v="1703" actId="1076"/>
          <ac:spMkLst>
            <pc:docMk/>
            <pc:sldMk cId="569501716" sldId="546"/>
            <ac:spMk id="4" creationId="{23DAE598-54B0-4E6B-A60D-5D40A1095BA7}"/>
          </ac:spMkLst>
        </pc:spChg>
        <pc:spChg chg="mod">
          <ac:chgData name="PARZEN Maximilian" userId="S::s1827105@ed.ac.uk::c60461ba-f535-42c3-b0e2-5ac881ca8955" providerId="AD" clId="Web-{E771CDCB-F0DF-9057-6139-3CBFFCFCF7EB}" dt="2022-01-26T15:57:13.704" v="1699" actId="1076"/>
          <ac:spMkLst>
            <pc:docMk/>
            <pc:sldMk cId="569501716" sldId="546"/>
            <ac:spMk id="12" creationId="{C1722413-AAEF-4B0F-B42E-00FB89720737}"/>
          </ac:spMkLst>
        </pc:spChg>
        <pc:picChg chg="mod">
          <ac:chgData name="PARZEN Maximilian" userId="S::s1827105@ed.ac.uk::c60461ba-f535-42c3-b0e2-5ac881ca8955" providerId="AD" clId="Web-{E771CDCB-F0DF-9057-6139-3CBFFCFCF7EB}" dt="2022-01-26T15:57:13.704" v="1701" actId="1076"/>
          <ac:picMkLst>
            <pc:docMk/>
            <pc:sldMk cId="569501716" sldId="546"/>
            <ac:picMk id="10" creationId="{D1B45B64-83C7-4C62-BF89-011E3EAD1A15}"/>
          </ac:picMkLst>
        </pc:picChg>
        <pc:picChg chg="mod">
          <ac:chgData name="PARZEN Maximilian" userId="S::s1827105@ed.ac.uk::c60461ba-f535-42c3-b0e2-5ac881ca8955" providerId="AD" clId="Web-{E771CDCB-F0DF-9057-6139-3CBFFCFCF7EB}" dt="2022-01-26T15:57:13.704" v="1700" actId="1076"/>
          <ac:picMkLst>
            <pc:docMk/>
            <pc:sldMk cId="569501716" sldId="546"/>
            <ac:picMk id="11" creationId="{B79587CE-E645-4FD2-B5CD-BD1D2BFE49FD}"/>
          </ac:picMkLst>
        </pc:picChg>
      </pc:sldChg>
      <pc:sldChg chg="addSp delSp modSp">
        <pc:chgData name="PARZEN Maximilian" userId="S::s1827105@ed.ac.uk::c60461ba-f535-42c3-b0e2-5ac881ca8955" providerId="AD" clId="Web-{E771CDCB-F0DF-9057-6139-3CBFFCFCF7EB}" dt="2022-01-26T18:41:01.327" v="2341" actId="1076"/>
        <pc:sldMkLst>
          <pc:docMk/>
          <pc:sldMk cId="1701188204" sldId="547"/>
        </pc:sldMkLst>
        <pc:spChg chg="del mod">
          <ac:chgData name="PARZEN Maximilian" userId="S::s1827105@ed.ac.uk::c60461ba-f535-42c3-b0e2-5ac881ca8955" providerId="AD" clId="Web-{E771CDCB-F0DF-9057-6139-3CBFFCFCF7EB}" dt="2022-01-26T15:58:14.205" v="1707"/>
          <ac:spMkLst>
            <pc:docMk/>
            <pc:sldMk cId="1701188204" sldId="547"/>
            <ac:spMk id="3" creationId="{9D6F4C43-7CE3-460A-AC26-B2CB74EAE82F}"/>
          </ac:spMkLst>
        </pc:spChg>
        <pc:spChg chg="add mod">
          <ac:chgData name="PARZEN Maximilian" userId="S::s1827105@ed.ac.uk::c60461ba-f535-42c3-b0e2-5ac881ca8955" providerId="AD" clId="Web-{E771CDCB-F0DF-9057-6139-3CBFFCFCF7EB}" dt="2022-01-26T15:58:47.143" v="1717" actId="1076"/>
          <ac:spMkLst>
            <pc:docMk/>
            <pc:sldMk cId="1701188204" sldId="547"/>
            <ac:spMk id="6" creationId="{51450AE3-DC74-491A-81C1-D25097456BFF}"/>
          </ac:spMkLst>
        </pc:spChg>
        <pc:spChg chg="del">
          <ac:chgData name="PARZEN Maximilian" userId="S::s1827105@ed.ac.uk::c60461ba-f535-42c3-b0e2-5ac881ca8955" providerId="AD" clId="Web-{E771CDCB-F0DF-9057-6139-3CBFFCFCF7EB}" dt="2022-01-26T15:58:39.627" v="1709"/>
          <ac:spMkLst>
            <pc:docMk/>
            <pc:sldMk cId="1701188204" sldId="547"/>
            <ac:spMk id="11" creationId="{E83D7468-D7B9-4DD6-83AE-E47947C2FC49}"/>
          </ac:spMkLst>
        </pc:spChg>
        <pc:picChg chg="add mod">
          <ac:chgData name="PARZEN Maximilian" userId="S::s1827105@ed.ac.uk::c60461ba-f535-42c3-b0e2-5ac881ca8955" providerId="AD" clId="Web-{E771CDCB-F0DF-9057-6139-3CBFFCFCF7EB}" dt="2022-01-26T18:41:01.327" v="2341" actId="1076"/>
          <ac:picMkLst>
            <pc:docMk/>
            <pc:sldMk cId="1701188204" sldId="547"/>
            <ac:picMk id="4" creationId="{01ED79AA-899E-41B6-9235-0528D1D1F69E}"/>
          </ac:picMkLst>
        </pc:picChg>
        <pc:picChg chg="add mod">
          <ac:chgData name="PARZEN Maximilian" userId="S::s1827105@ed.ac.uk::c60461ba-f535-42c3-b0e2-5ac881ca8955" providerId="AD" clId="Web-{E771CDCB-F0DF-9057-6139-3CBFFCFCF7EB}" dt="2022-01-26T15:58:47.127" v="1716" actId="1076"/>
          <ac:picMkLst>
            <pc:docMk/>
            <pc:sldMk cId="1701188204" sldId="547"/>
            <ac:picMk id="5" creationId="{6E6B4227-5BCD-447D-B80F-120C855C204C}"/>
          </ac:picMkLst>
        </pc:picChg>
        <pc:picChg chg="del">
          <ac:chgData name="PARZEN Maximilian" userId="S::s1827105@ed.ac.uk::c60461ba-f535-42c3-b0e2-5ac881ca8955" providerId="AD" clId="Web-{E771CDCB-F0DF-9057-6139-3CBFFCFCF7EB}" dt="2022-01-26T15:58:39.627" v="1711"/>
          <ac:picMkLst>
            <pc:docMk/>
            <pc:sldMk cId="1701188204" sldId="547"/>
            <ac:picMk id="9" creationId="{434FE0EE-72A0-4061-81AE-9BD1C38E1ADC}"/>
          </ac:picMkLst>
        </pc:picChg>
        <pc:picChg chg="del">
          <ac:chgData name="PARZEN Maximilian" userId="S::s1827105@ed.ac.uk::c60461ba-f535-42c3-b0e2-5ac881ca8955" providerId="AD" clId="Web-{E771CDCB-F0DF-9057-6139-3CBFFCFCF7EB}" dt="2022-01-26T15:58:39.627" v="1710"/>
          <ac:picMkLst>
            <pc:docMk/>
            <pc:sldMk cId="1701188204" sldId="547"/>
            <ac:picMk id="10" creationId="{52B6D33D-7D89-41E1-9F11-D7A434C63305}"/>
          </ac:picMkLst>
        </pc:picChg>
        <pc:picChg chg="mod ord">
          <ac:chgData name="PARZEN Maximilian" userId="S::s1827105@ed.ac.uk::c60461ba-f535-42c3-b0e2-5ac881ca8955" providerId="AD" clId="Web-{E771CDCB-F0DF-9057-6139-3CBFFCFCF7EB}" dt="2022-01-26T16:02:18.569" v="1718"/>
          <ac:picMkLst>
            <pc:docMk/>
            <pc:sldMk cId="1701188204" sldId="547"/>
            <ac:picMk id="12" creationId="{53AFC873-2D6A-4C2A-AD39-B5ACF0F30387}"/>
          </ac:picMkLst>
        </pc:picChg>
      </pc:sldChg>
      <pc:sldChg chg="modSp">
        <pc:chgData name="PARZEN Maximilian" userId="S::s1827105@ed.ac.uk::c60461ba-f535-42c3-b0e2-5ac881ca8955" providerId="AD" clId="Web-{E771CDCB-F0DF-9057-6139-3CBFFCFCF7EB}" dt="2022-01-26T13:27:49.635" v="1187" actId="20577"/>
        <pc:sldMkLst>
          <pc:docMk/>
          <pc:sldMk cId="1789173156" sldId="552"/>
        </pc:sldMkLst>
        <pc:spChg chg="mod">
          <ac:chgData name="PARZEN Maximilian" userId="S::s1827105@ed.ac.uk::c60461ba-f535-42c3-b0e2-5ac881ca8955" providerId="AD" clId="Web-{E771CDCB-F0DF-9057-6139-3CBFFCFCF7EB}" dt="2022-01-26T13:27:49.635" v="1187" actId="20577"/>
          <ac:spMkLst>
            <pc:docMk/>
            <pc:sldMk cId="1789173156" sldId="552"/>
            <ac:spMk id="105" creationId="{16CF44DC-7650-4CF6-9705-BBF5DF84871D}"/>
          </ac:spMkLst>
        </pc:spChg>
      </pc:sldChg>
      <pc:sldChg chg="addSp delSp modSp">
        <pc:chgData name="PARZEN Maximilian" userId="S::s1827105@ed.ac.uk::c60461ba-f535-42c3-b0e2-5ac881ca8955" providerId="AD" clId="Web-{E771CDCB-F0DF-9057-6139-3CBFFCFCF7EB}" dt="2022-01-26T13:28:22.480" v="1191" actId="1076"/>
        <pc:sldMkLst>
          <pc:docMk/>
          <pc:sldMk cId="724747950" sldId="553"/>
        </pc:sldMkLst>
        <pc:spChg chg="mod">
          <ac:chgData name="PARZEN Maximilian" userId="S::s1827105@ed.ac.uk::c60461ba-f535-42c3-b0e2-5ac881ca8955" providerId="AD" clId="Web-{E771CDCB-F0DF-9057-6139-3CBFFCFCF7EB}" dt="2022-01-26T12:55:44.279" v="1161" actId="1076"/>
          <ac:spMkLst>
            <pc:docMk/>
            <pc:sldMk cId="724747950" sldId="553"/>
            <ac:spMk id="4" creationId="{CCC4821F-A5D6-44CE-BED8-C242069700BE}"/>
          </ac:spMkLst>
        </pc:spChg>
        <pc:spChg chg="mod">
          <ac:chgData name="PARZEN Maximilian" userId="S::s1827105@ed.ac.uk::c60461ba-f535-42c3-b0e2-5ac881ca8955" providerId="AD" clId="Web-{E771CDCB-F0DF-9057-6139-3CBFFCFCF7EB}" dt="2022-01-26T12:48:36.345" v="981" actId="20577"/>
          <ac:spMkLst>
            <pc:docMk/>
            <pc:sldMk cId="724747950" sldId="553"/>
            <ac:spMk id="10" creationId="{E3E27724-D665-4641-8258-148546ECA794}"/>
          </ac:spMkLst>
        </pc:spChg>
        <pc:spChg chg="mod">
          <ac:chgData name="PARZEN Maximilian" userId="S::s1827105@ed.ac.uk::c60461ba-f535-42c3-b0e2-5ac881ca8955" providerId="AD" clId="Web-{E771CDCB-F0DF-9057-6139-3CBFFCFCF7EB}" dt="2022-01-26T13:28:22.480" v="1191" actId="1076"/>
          <ac:spMkLst>
            <pc:docMk/>
            <pc:sldMk cId="724747950" sldId="553"/>
            <ac:spMk id="14" creationId="{4F0E7523-7287-496F-B5D6-6E304AEF6FD0}"/>
          </ac:spMkLst>
        </pc:spChg>
        <pc:spChg chg="mod">
          <ac:chgData name="PARZEN Maximilian" userId="S::s1827105@ed.ac.uk::c60461ba-f535-42c3-b0e2-5ac881ca8955" providerId="AD" clId="Web-{E771CDCB-F0DF-9057-6139-3CBFFCFCF7EB}" dt="2022-01-26T12:52:23.079" v="1055" actId="1076"/>
          <ac:spMkLst>
            <pc:docMk/>
            <pc:sldMk cId="724747950" sldId="553"/>
            <ac:spMk id="16" creationId="{8F57E7DC-3222-4858-B731-FF2C08DB2555}"/>
          </ac:spMkLst>
        </pc:spChg>
        <pc:spChg chg="mod">
          <ac:chgData name="PARZEN Maximilian" userId="S::s1827105@ed.ac.uk::c60461ba-f535-42c3-b0e2-5ac881ca8955" providerId="AD" clId="Web-{E771CDCB-F0DF-9057-6139-3CBFFCFCF7EB}" dt="2022-01-26T12:52:23.063" v="1054" actId="1076"/>
          <ac:spMkLst>
            <pc:docMk/>
            <pc:sldMk cId="724747950" sldId="553"/>
            <ac:spMk id="17" creationId="{9A8C719E-A47F-45A2-B6DE-A6003E4A1103}"/>
          </ac:spMkLst>
        </pc:spChg>
        <pc:spChg chg="mod">
          <ac:chgData name="PARZEN Maximilian" userId="S::s1827105@ed.ac.uk::c60461ba-f535-42c3-b0e2-5ac881ca8955" providerId="AD" clId="Web-{E771CDCB-F0DF-9057-6139-3CBFFCFCF7EB}" dt="2022-01-26T12:52:23.110" v="1056" actId="1076"/>
          <ac:spMkLst>
            <pc:docMk/>
            <pc:sldMk cId="724747950" sldId="553"/>
            <ac:spMk id="18" creationId="{12C6208D-5A19-47BB-94A4-923F6B3ED7D3}"/>
          </ac:spMkLst>
        </pc:spChg>
        <pc:spChg chg="mod">
          <ac:chgData name="PARZEN Maximilian" userId="S::s1827105@ed.ac.uk::c60461ba-f535-42c3-b0e2-5ac881ca8955" providerId="AD" clId="Web-{E771CDCB-F0DF-9057-6139-3CBFFCFCF7EB}" dt="2022-01-26T12:52:23.126" v="1057" actId="1076"/>
          <ac:spMkLst>
            <pc:docMk/>
            <pc:sldMk cId="724747950" sldId="553"/>
            <ac:spMk id="19" creationId="{EB9A04A0-A4AA-492D-9F41-3625427FB0C1}"/>
          </ac:spMkLst>
        </pc:spChg>
        <pc:spChg chg="mod">
          <ac:chgData name="PARZEN Maximilian" userId="S::s1827105@ed.ac.uk::c60461ba-f535-42c3-b0e2-5ac881ca8955" providerId="AD" clId="Web-{E771CDCB-F0DF-9057-6139-3CBFFCFCF7EB}" dt="2022-01-26T12:55:35.216" v="1160" actId="1076"/>
          <ac:spMkLst>
            <pc:docMk/>
            <pc:sldMk cId="724747950" sldId="553"/>
            <ac:spMk id="20" creationId="{3B7B8F4D-F2DD-4986-A0ED-BB4FA5323692}"/>
          </ac:spMkLst>
        </pc:spChg>
        <pc:spChg chg="add del mod">
          <ac:chgData name="PARZEN Maximilian" userId="S::s1827105@ed.ac.uk::c60461ba-f535-42c3-b0e2-5ac881ca8955" providerId="AD" clId="Web-{E771CDCB-F0DF-9057-6139-3CBFFCFCF7EB}" dt="2022-01-26T12:53:06.019" v="1068"/>
          <ac:spMkLst>
            <pc:docMk/>
            <pc:sldMk cId="724747950" sldId="553"/>
            <ac:spMk id="22" creationId="{D32C5D28-22BC-4C9A-B027-AF71F33329E8}"/>
          </ac:spMkLst>
        </pc:spChg>
        <pc:picChg chg="add mod">
          <ac:chgData name="PARZEN Maximilian" userId="S::s1827105@ed.ac.uk::c60461ba-f535-42c3-b0e2-5ac881ca8955" providerId="AD" clId="Web-{E771CDCB-F0DF-9057-6139-3CBFFCFCF7EB}" dt="2022-01-26T12:52:31.767" v="1063" actId="1076"/>
          <ac:picMkLst>
            <pc:docMk/>
            <pc:sldMk cId="724747950" sldId="553"/>
            <ac:picMk id="5" creationId="{47A2F7C5-8D5A-4A9B-9A90-AEB9F84828DE}"/>
          </ac:picMkLst>
        </pc:picChg>
        <pc:picChg chg="add mod">
          <ac:chgData name="PARZEN Maximilian" userId="S::s1827105@ed.ac.uk::c60461ba-f535-42c3-b0e2-5ac881ca8955" providerId="AD" clId="Web-{E771CDCB-F0DF-9057-6139-3CBFFCFCF7EB}" dt="2022-01-26T12:53:43.537" v="1074" actId="1076"/>
          <ac:picMkLst>
            <pc:docMk/>
            <pc:sldMk cId="724747950" sldId="553"/>
            <ac:picMk id="6" creationId="{6D4963FF-5FDA-41D8-918E-459C5C6E13DF}"/>
          </ac:picMkLst>
        </pc:picChg>
        <pc:picChg chg="mod">
          <ac:chgData name="PARZEN Maximilian" userId="S::s1827105@ed.ac.uk::c60461ba-f535-42c3-b0e2-5ac881ca8955" providerId="AD" clId="Web-{E771CDCB-F0DF-9057-6139-3CBFFCFCF7EB}" dt="2022-01-26T12:55:31.966" v="1159" actId="1076"/>
          <ac:picMkLst>
            <pc:docMk/>
            <pc:sldMk cId="724747950" sldId="553"/>
            <ac:picMk id="7" creationId="{E856CA24-16DA-4905-B57B-5BB7F781F5B3}"/>
          </ac:picMkLst>
        </pc:picChg>
        <pc:picChg chg="mod">
          <ac:chgData name="PARZEN Maximilian" userId="S::s1827105@ed.ac.uk::c60461ba-f535-42c3-b0e2-5ac881ca8955" providerId="AD" clId="Web-{E771CDCB-F0DF-9057-6139-3CBFFCFCF7EB}" dt="2022-01-26T12:50:51.510" v="1023" actId="1076"/>
          <ac:picMkLst>
            <pc:docMk/>
            <pc:sldMk cId="724747950" sldId="553"/>
            <ac:picMk id="9" creationId="{1515FB90-1DCE-492B-8032-8A070139B5C0}"/>
          </ac:picMkLst>
        </pc:picChg>
        <pc:picChg chg="mod">
          <ac:chgData name="PARZEN Maximilian" userId="S::s1827105@ed.ac.uk::c60461ba-f535-42c3-b0e2-5ac881ca8955" providerId="AD" clId="Web-{E771CDCB-F0DF-9057-6139-3CBFFCFCF7EB}" dt="2022-01-26T12:49:11.207" v="992" actId="1076"/>
          <ac:picMkLst>
            <pc:docMk/>
            <pc:sldMk cId="724747950" sldId="553"/>
            <ac:picMk id="12" creationId="{96B14797-B538-4B0D-8031-5D4D9C041577}"/>
          </ac:picMkLst>
        </pc:picChg>
        <pc:picChg chg="mod">
          <ac:chgData name="PARZEN Maximilian" userId="S::s1827105@ed.ac.uk::c60461ba-f535-42c3-b0e2-5ac881ca8955" providerId="AD" clId="Web-{E771CDCB-F0DF-9057-6139-3CBFFCFCF7EB}" dt="2022-01-26T12:52:31.907" v="1065" actId="1076"/>
          <ac:picMkLst>
            <pc:docMk/>
            <pc:sldMk cId="724747950" sldId="553"/>
            <ac:picMk id="15" creationId="{F72599F6-50DE-424F-BB57-0BCA62D6D206}"/>
          </ac:picMkLst>
        </pc:picChg>
      </pc:sldChg>
      <pc:sldChg chg="addSp modSp">
        <pc:chgData name="PARZEN Maximilian" userId="S::s1827105@ed.ac.uk::c60461ba-f535-42c3-b0e2-5ac881ca8955" providerId="AD" clId="Web-{E771CDCB-F0DF-9057-6139-3CBFFCFCF7EB}" dt="2022-01-26T15:55:40.608" v="1676" actId="1076"/>
        <pc:sldMkLst>
          <pc:docMk/>
          <pc:sldMk cId="3225291038" sldId="554"/>
        </pc:sldMkLst>
        <pc:spChg chg="add mod">
          <ac:chgData name="PARZEN Maximilian" userId="S::s1827105@ed.ac.uk::c60461ba-f535-42c3-b0e2-5ac881ca8955" providerId="AD" clId="Web-{E771CDCB-F0DF-9057-6139-3CBFFCFCF7EB}" dt="2022-01-26T12:47:54.061" v="968" actId="1076"/>
          <ac:spMkLst>
            <pc:docMk/>
            <pc:sldMk cId="3225291038" sldId="554"/>
            <ac:spMk id="4" creationId="{CFB8F88D-2F10-4A76-8355-42C543FA10CD}"/>
          </ac:spMkLst>
        </pc:spChg>
        <pc:spChg chg="mod ord">
          <ac:chgData name="PARZEN Maximilian" userId="S::s1827105@ed.ac.uk::c60461ba-f535-42c3-b0e2-5ac881ca8955" providerId="AD" clId="Web-{E771CDCB-F0DF-9057-6139-3CBFFCFCF7EB}" dt="2022-01-26T15:55:40.608" v="1676" actId="1076"/>
          <ac:spMkLst>
            <pc:docMk/>
            <pc:sldMk cId="3225291038" sldId="554"/>
            <ac:spMk id="9" creationId="{1D31FF97-EC64-49F5-937F-55964A16093B}"/>
          </ac:spMkLst>
        </pc:spChg>
        <pc:spChg chg="mod">
          <ac:chgData name="PARZEN Maximilian" userId="S::s1827105@ed.ac.uk::c60461ba-f535-42c3-b0e2-5ac881ca8955" providerId="AD" clId="Web-{E771CDCB-F0DF-9057-6139-3CBFFCFCF7EB}" dt="2022-01-26T12:47:06.245" v="959" actId="1076"/>
          <ac:spMkLst>
            <pc:docMk/>
            <pc:sldMk cId="3225291038" sldId="554"/>
            <ac:spMk id="10" creationId="{CBE13B4A-9162-4AE4-BD25-508AC595625F}"/>
          </ac:spMkLst>
        </pc:spChg>
        <pc:spChg chg="mod">
          <ac:chgData name="PARZEN Maximilian" userId="S::s1827105@ed.ac.uk::c60461ba-f535-42c3-b0e2-5ac881ca8955" providerId="AD" clId="Web-{E771CDCB-F0DF-9057-6139-3CBFFCFCF7EB}" dt="2022-01-26T15:55:15.639" v="1673" actId="20577"/>
          <ac:spMkLst>
            <pc:docMk/>
            <pc:sldMk cId="3225291038" sldId="554"/>
            <ac:spMk id="16" creationId="{5AF984A4-6AC5-4886-BEFE-31A10AFAAD79}"/>
          </ac:spMkLst>
        </pc:spChg>
        <pc:picChg chg="mod">
          <ac:chgData name="PARZEN Maximilian" userId="S::s1827105@ed.ac.uk::c60461ba-f535-42c3-b0e2-5ac881ca8955" providerId="AD" clId="Web-{E771CDCB-F0DF-9057-6139-3CBFFCFCF7EB}" dt="2022-01-26T12:45:57.835" v="954" actId="1076"/>
          <ac:picMkLst>
            <pc:docMk/>
            <pc:sldMk cId="3225291038" sldId="554"/>
            <ac:picMk id="13" creationId="{0F6A0345-4C3F-43F7-9EF6-790CAB4BF22C}"/>
          </ac:picMkLst>
        </pc:picChg>
        <pc:picChg chg="mod">
          <ac:chgData name="PARZEN Maximilian" userId="S::s1827105@ed.ac.uk::c60461ba-f535-42c3-b0e2-5ac881ca8955" providerId="AD" clId="Web-{E771CDCB-F0DF-9057-6139-3CBFFCFCF7EB}" dt="2022-01-26T15:55:35.702" v="1675" actId="1076"/>
          <ac:picMkLst>
            <pc:docMk/>
            <pc:sldMk cId="3225291038" sldId="554"/>
            <ac:picMk id="1026" creationId="{FD0D490A-D75A-4CC4-BF6F-70533E643FC4}"/>
          </ac:picMkLst>
        </pc:picChg>
      </pc:sldChg>
      <pc:sldChg chg="addSp modSp">
        <pc:chgData name="PARZEN Maximilian" userId="S::s1827105@ed.ac.uk::c60461ba-f535-42c3-b0e2-5ac881ca8955" providerId="AD" clId="Web-{E771CDCB-F0DF-9057-6139-3CBFFCFCF7EB}" dt="2022-01-26T18:08:44.487" v="2190" actId="1076"/>
        <pc:sldMkLst>
          <pc:docMk/>
          <pc:sldMk cId="3723737779" sldId="557"/>
        </pc:sldMkLst>
        <pc:grpChg chg="add mod">
          <ac:chgData name="PARZEN Maximilian" userId="S::s1827105@ed.ac.uk::c60461ba-f535-42c3-b0e2-5ac881ca8955" providerId="AD" clId="Web-{E771CDCB-F0DF-9057-6139-3CBFFCFCF7EB}" dt="2022-01-26T18:08:44.487" v="2190" actId="1076"/>
          <ac:grpSpMkLst>
            <pc:docMk/>
            <pc:sldMk cId="3723737779" sldId="557"/>
            <ac:grpSpMk id="4" creationId="{0F77CB46-C4B6-48F0-91A4-7D6A24120920}"/>
          </ac:grpSpMkLst>
        </pc:grpChg>
      </pc:sldChg>
      <pc:sldChg chg="addSp modSp ord">
        <pc:chgData name="PARZEN Maximilian" userId="S::s1827105@ed.ac.uk::c60461ba-f535-42c3-b0e2-5ac881ca8955" providerId="AD" clId="Web-{E771CDCB-F0DF-9057-6139-3CBFFCFCF7EB}" dt="2022-01-26T18:15:58.684" v="2222" actId="1076"/>
        <pc:sldMkLst>
          <pc:docMk/>
          <pc:sldMk cId="3736812527" sldId="558"/>
        </pc:sldMkLst>
        <pc:spChg chg="mod">
          <ac:chgData name="PARZEN Maximilian" userId="S::s1827105@ed.ac.uk::c60461ba-f535-42c3-b0e2-5ac881ca8955" providerId="AD" clId="Web-{E771CDCB-F0DF-9057-6139-3CBFFCFCF7EB}" dt="2022-01-26T18:12:31.039" v="2202" actId="14100"/>
          <ac:spMkLst>
            <pc:docMk/>
            <pc:sldMk cId="3736812527" sldId="558"/>
            <ac:spMk id="5" creationId="{CB1A9CA1-E90D-4168-B73F-965251C77874}"/>
          </ac:spMkLst>
        </pc:spChg>
        <pc:spChg chg="add mod">
          <ac:chgData name="PARZEN Maximilian" userId="S::s1827105@ed.ac.uk::c60461ba-f535-42c3-b0e2-5ac881ca8955" providerId="AD" clId="Web-{E771CDCB-F0DF-9057-6139-3CBFFCFCF7EB}" dt="2022-01-26T18:15:36.418" v="2209" actId="1076"/>
          <ac:spMkLst>
            <pc:docMk/>
            <pc:sldMk cId="3736812527" sldId="558"/>
            <ac:spMk id="6" creationId="{D20AE791-10EE-4DD0-AF2A-9D02D9B5E6AC}"/>
          </ac:spMkLst>
        </pc:spChg>
        <pc:spChg chg="add mod">
          <ac:chgData name="PARZEN Maximilian" userId="S::s1827105@ed.ac.uk::c60461ba-f535-42c3-b0e2-5ac881ca8955" providerId="AD" clId="Web-{E771CDCB-F0DF-9057-6139-3CBFFCFCF7EB}" dt="2022-01-26T18:15:58.684" v="2222" actId="1076"/>
          <ac:spMkLst>
            <pc:docMk/>
            <pc:sldMk cId="3736812527" sldId="558"/>
            <ac:spMk id="10" creationId="{F434D00E-ABF8-4376-85ED-E2ACF4B84BC9}"/>
          </ac:spMkLst>
        </pc:spChg>
        <pc:grpChg chg="add">
          <ac:chgData name="PARZEN Maximilian" userId="S::s1827105@ed.ac.uk::c60461ba-f535-42c3-b0e2-5ac881ca8955" providerId="AD" clId="Web-{E771CDCB-F0DF-9057-6139-3CBFFCFCF7EB}" dt="2022-01-26T18:08:46.737" v="2191"/>
          <ac:grpSpMkLst>
            <pc:docMk/>
            <pc:sldMk cId="3736812527" sldId="558"/>
            <ac:grpSpMk id="4" creationId="{A2C03D13-230C-4244-AEFD-7DD6DE549117}"/>
          </ac:grpSpMkLst>
        </pc:grpChg>
        <pc:picChg chg="mod">
          <ac:chgData name="PARZEN Maximilian" userId="S::s1827105@ed.ac.uk::c60461ba-f535-42c3-b0e2-5ac881ca8955" providerId="AD" clId="Web-{E771CDCB-F0DF-9057-6139-3CBFFCFCF7EB}" dt="2022-01-26T18:15:33.058" v="2208" actId="1076"/>
          <ac:picMkLst>
            <pc:docMk/>
            <pc:sldMk cId="3736812527" sldId="558"/>
            <ac:picMk id="17" creationId="{00000000-0000-0000-0000-000000000000}"/>
          </ac:picMkLst>
        </pc:picChg>
      </pc:sldChg>
      <pc:sldChg chg="addSp modSp">
        <pc:chgData name="PARZEN Maximilian" userId="S::s1827105@ed.ac.uk::c60461ba-f535-42c3-b0e2-5ac881ca8955" providerId="AD" clId="Web-{E771CDCB-F0DF-9057-6139-3CBFFCFCF7EB}" dt="2022-01-26T18:17:27.264" v="2232" actId="14100"/>
        <pc:sldMkLst>
          <pc:docMk/>
          <pc:sldMk cId="3340393072" sldId="559"/>
        </pc:sldMkLst>
        <pc:grpChg chg="add">
          <ac:chgData name="PARZEN Maximilian" userId="S::s1827105@ed.ac.uk::c60461ba-f535-42c3-b0e2-5ac881ca8955" providerId="AD" clId="Web-{E771CDCB-F0DF-9057-6139-3CBFFCFCF7EB}" dt="2022-01-26T18:08:48.205" v="2192"/>
          <ac:grpSpMkLst>
            <pc:docMk/>
            <pc:sldMk cId="3340393072" sldId="559"/>
            <ac:grpSpMk id="4" creationId="{CD77CAC8-67C0-4E28-B99D-36C959CB4E1E}"/>
          </ac:grpSpMkLst>
        </pc:grpChg>
        <pc:cxnChg chg="add mod">
          <ac:chgData name="PARZEN Maximilian" userId="S::s1827105@ed.ac.uk::c60461ba-f535-42c3-b0e2-5ac881ca8955" providerId="AD" clId="Web-{E771CDCB-F0DF-9057-6139-3CBFFCFCF7EB}" dt="2022-01-26T18:17:27.264" v="2232" actId="14100"/>
          <ac:cxnSpMkLst>
            <pc:docMk/>
            <pc:sldMk cId="3340393072" sldId="559"/>
            <ac:cxnSpMk id="6" creationId="{D054CD49-4013-4A0F-B7DA-3B1C0F07D489}"/>
          </ac:cxnSpMkLst>
        </pc:cxnChg>
      </pc:sldChg>
      <pc:sldChg chg="addSp">
        <pc:chgData name="PARZEN Maximilian" userId="S::s1827105@ed.ac.uk::c60461ba-f535-42c3-b0e2-5ac881ca8955" providerId="AD" clId="Web-{E771CDCB-F0DF-9057-6139-3CBFFCFCF7EB}" dt="2022-01-26T18:08:50.190" v="2193"/>
        <pc:sldMkLst>
          <pc:docMk/>
          <pc:sldMk cId="1824431074" sldId="560"/>
        </pc:sldMkLst>
        <pc:grpChg chg="add">
          <ac:chgData name="PARZEN Maximilian" userId="S::s1827105@ed.ac.uk::c60461ba-f535-42c3-b0e2-5ac881ca8955" providerId="AD" clId="Web-{E771CDCB-F0DF-9057-6139-3CBFFCFCF7EB}" dt="2022-01-26T18:08:50.190" v="2193"/>
          <ac:grpSpMkLst>
            <pc:docMk/>
            <pc:sldMk cId="1824431074" sldId="560"/>
            <ac:grpSpMk id="4" creationId="{13C3C762-EDFD-4A82-A866-16050A91B53C}"/>
          </ac:grpSpMkLst>
        </pc:grpChg>
      </pc:sldChg>
      <pc:sldChg chg="addSp">
        <pc:chgData name="PARZEN Maximilian" userId="S::s1827105@ed.ac.uk::c60461ba-f535-42c3-b0e2-5ac881ca8955" providerId="AD" clId="Web-{E771CDCB-F0DF-9057-6139-3CBFFCFCF7EB}" dt="2022-01-26T18:08:52.752" v="2194"/>
        <pc:sldMkLst>
          <pc:docMk/>
          <pc:sldMk cId="1665231687" sldId="561"/>
        </pc:sldMkLst>
        <pc:grpChg chg="add">
          <ac:chgData name="PARZEN Maximilian" userId="S::s1827105@ed.ac.uk::c60461ba-f535-42c3-b0e2-5ac881ca8955" providerId="AD" clId="Web-{E771CDCB-F0DF-9057-6139-3CBFFCFCF7EB}" dt="2022-01-26T18:08:52.752" v="2194"/>
          <ac:grpSpMkLst>
            <pc:docMk/>
            <pc:sldMk cId="1665231687" sldId="561"/>
            <ac:grpSpMk id="6" creationId="{A5279CB8-F5DA-48B1-B87E-ACAEC6AD3DAA}"/>
          </ac:grpSpMkLst>
        </pc:grpChg>
      </pc:sldChg>
      <pc:sldChg chg="addSp">
        <pc:chgData name="PARZEN Maximilian" userId="S::s1827105@ed.ac.uk::c60461ba-f535-42c3-b0e2-5ac881ca8955" providerId="AD" clId="Web-{E771CDCB-F0DF-9057-6139-3CBFFCFCF7EB}" dt="2022-01-26T18:08:53.878" v="2195"/>
        <pc:sldMkLst>
          <pc:docMk/>
          <pc:sldMk cId="721252142" sldId="562"/>
        </pc:sldMkLst>
        <pc:grpChg chg="add">
          <ac:chgData name="PARZEN Maximilian" userId="S::s1827105@ed.ac.uk::c60461ba-f535-42c3-b0e2-5ac881ca8955" providerId="AD" clId="Web-{E771CDCB-F0DF-9057-6139-3CBFFCFCF7EB}" dt="2022-01-26T18:08:53.878" v="2195"/>
          <ac:grpSpMkLst>
            <pc:docMk/>
            <pc:sldMk cId="721252142" sldId="562"/>
            <ac:grpSpMk id="4" creationId="{37826E6D-3195-43CB-AC30-52958072DC72}"/>
          </ac:grpSpMkLst>
        </pc:grpChg>
      </pc:sldChg>
      <pc:sldChg chg="addSp">
        <pc:chgData name="PARZEN Maximilian" userId="S::s1827105@ed.ac.uk::c60461ba-f535-42c3-b0e2-5ac881ca8955" providerId="AD" clId="Web-{E771CDCB-F0DF-9057-6139-3CBFFCFCF7EB}" dt="2022-01-26T18:08:57.253" v="2196"/>
        <pc:sldMkLst>
          <pc:docMk/>
          <pc:sldMk cId="3314213192" sldId="563"/>
        </pc:sldMkLst>
        <pc:grpChg chg="add">
          <ac:chgData name="PARZEN Maximilian" userId="S::s1827105@ed.ac.uk::c60461ba-f535-42c3-b0e2-5ac881ca8955" providerId="AD" clId="Web-{E771CDCB-F0DF-9057-6139-3CBFFCFCF7EB}" dt="2022-01-26T18:08:57.253" v="2196"/>
          <ac:grpSpMkLst>
            <pc:docMk/>
            <pc:sldMk cId="3314213192" sldId="563"/>
            <ac:grpSpMk id="4" creationId="{72186B2B-8B9B-4B7B-BD0C-1ED068A0E8E8}"/>
          </ac:grpSpMkLst>
        </pc:grpChg>
      </pc:sldChg>
      <pc:sldChg chg="addSp">
        <pc:chgData name="PARZEN Maximilian" userId="S::s1827105@ed.ac.uk::c60461ba-f535-42c3-b0e2-5ac881ca8955" providerId="AD" clId="Web-{E771CDCB-F0DF-9057-6139-3CBFFCFCF7EB}" dt="2022-01-26T18:08:59.940" v="2197"/>
        <pc:sldMkLst>
          <pc:docMk/>
          <pc:sldMk cId="3356924086" sldId="564"/>
        </pc:sldMkLst>
        <pc:grpChg chg="add">
          <ac:chgData name="PARZEN Maximilian" userId="S::s1827105@ed.ac.uk::c60461ba-f535-42c3-b0e2-5ac881ca8955" providerId="AD" clId="Web-{E771CDCB-F0DF-9057-6139-3CBFFCFCF7EB}" dt="2022-01-26T18:08:59.940" v="2197"/>
          <ac:grpSpMkLst>
            <pc:docMk/>
            <pc:sldMk cId="3356924086" sldId="564"/>
            <ac:grpSpMk id="4" creationId="{D46B755E-9F6D-421E-A4A2-2804E6E2A808}"/>
          </ac:grpSpMkLst>
        </pc:grpChg>
      </pc:sldChg>
      <pc:sldChg chg="addSp">
        <pc:chgData name="PARZEN Maximilian" userId="S::s1827105@ed.ac.uk::c60461ba-f535-42c3-b0e2-5ac881ca8955" providerId="AD" clId="Web-{E771CDCB-F0DF-9057-6139-3CBFFCFCF7EB}" dt="2022-01-26T18:09:02.143" v="2198"/>
        <pc:sldMkLst>
          <pc:docMk/>
          <pc:sldMk cId="1283649281" sldId="565"/>
        </pc:sldMkLst>
        <pc:grpChg chg="add">
          <ac:chgData name="PARZEN Maximilian" userId="S::s1827105@ed.ac.uk::c60461ba-f535-42c3-b0e2-5ac881ca8955" providerId="AD" clId="Web-{E771CDCB-F0DF-9057-6139-3CBFFCFCF7EB}" dt="2022-01-26T18:09:02.143" v="2198"/>
          <ac:grpSpMkLst>
            <pc:docMk/>
            <pc:sldMk cId="1283649281" sldId="565"/>
            <ac:grpSpMk id="7" creationId="{BE18A467-F248-4CDC-BF0F-07C1B2D19A1D}"/>
          </ac:grpSpMkLst>
        </pc:grpChg>
      </pc:sldChg>
      <pc:sldChg chg="modSp">
        <pc:chgData name="PARZEN Maximilian" userId="S::s1827105@ed.ac.uk::c60461ba-f535-42c3-b0e2-5ac881ca8955" providerId="AD" clId="Web-{E771CDCB-F0DF-9057-6139-3CBFFCFCF7EB}" dt="2022-01-26T18:29:15.483" v="2331" actId="1076"/>
        <pc:sldMkLst>
          <pc:docMk/>
          <pc:sldMk cId="980609975" sldId="566"/>
        </pc:sldMkLst>
        <pc:picChg chg="mod">
          <ac:chgData name="PARZEN Maximilian" userId="S::s1827105@ed.ac.uk::c60461ba-f535-42c3-b0e2-5ac881ca8955" providerId="AD" clId="Web-{E771CDCB-F0DF-9057-6139-3CBFFCFCF7EB}" dt="2022-01-26T18:29:15.483" v="2331" actId="1076"/>
          <ac:picMkLst>
            <pc:docMk/>
            <pc:sldMk cId="980609975" sldId="566"/>
            <ac:picMk id="4" creationId="{34488C29-094D-43A4-BAD8-B02CB367E9B4}"/>
          </ac:picMkLst>
        </pc:picChg>
      </pc:sldChg>
      <pc:sldChg chg="modSp">
        <pc:chgData name="PARZEN Maximilian" userId="S::s1827105@ed.ac.uk::c60461ba-f535-42c3-b0e2-5ac881ca8955" providerId="AD" clId="Web-{E771CDCB-F0DF-9057-6139-3CBFFCFCF7EB}" dt="2022-01-26T18:31:32.689" v="2339" actId="20577"/>
        <pc:sldMkLst>
          <pc:docMk/>
          <pc:sldMk cId="2747880570" sldId="568"/>
        </pc:sldMkLst>
        <pc:spChg chg="mod">
          <ac:chgData name="PARZEN Maximilian" userId="S::s1827105@ed.ac.uk::c60461ba-f535-42c3-b0e2-5ac881ca8955" providerId="AD" clId="Web-{E771CDCB-F0DF-9057-6139-3CBFFCFCF7EB}" dt="2022-01-26T18:31:32.689" v="2339" actId="20577"/>
          <ac:spMkLst>
            <pc:docMk/>
            <pc:sldMk cId="2747880570" sldId="568"/>
            <ac:spMk id="10" creationId="{243951C3-59E4-4129-AA7C-93DA88FAEA7D}"/>
          </ac:spMkLst>
        </pc:spChg>
      </pc:sldChg>
      <pc:sldChg chg="del">
        <pc:chgData name="PARZEN Maximilian" userId="S::s1827105@ed.ac.uk::c60461ba-f535-42c3-b0e2-5ac881ca8955" providerId="AD" clId="Web-{E771CDCB-F0DF-9057-6139-3CBFFCFCF7EB}" dt="2022-01-26T12:11:06.817" v="809"/>
        <pc:sldMkLst>
          <pc:docMk/>
          <pc:sldMk cId="1626576392" sldId="573"/>
        </pc:sldMkLst>
      </pc:sldChg>
      <pc:sldChg chg="addSp delSp modSp">
        <pc:chgData name="PARZEN Maximilian" userId="S::s1827105@ed.ac.uk::c60461ba-f535-42c3-b0e2-5ac881ca8955" providerId="AD" clId="Web-{E771CDCB-F0DF-9057-6139-3CBFFCFCF7EB}" dt="2022-01-26T12:39:34.810" v="939" actId="1076"/>
        <pc:sldMkLst>
          <pc:docMk/>
          <pc:sldMk cId="4287442804" sldId="575"/>
        </pc:sldMkLst>
        <pc:spChg chg="mod">
          <ac:chgData name="PARZEN Maximilian" userId="S::s1827105@ed.ac.uk::c60461ba-f535-42c3-b0e2-5ac881ca8955" providerId="AD" clId="Web-{E771CDCB-F0DF-9057-6139-3CBFFCFCF7EB}" dt="2022-01-26T12:32:34.465" v="903" actId="1076"/>
          <ac:spMkLst>
            <pc:docMk/>
            <pc:sldMk cId="4287442804" sldId="575"/>
            <ac:spMk id="4" creationId="{2D14BD4D-1E08-4D89-8C39-AA16A13B3D89}"/>
          </ac:spMkLst>
        </pc:spChg>
        <pc:spChg chg="mod ord">
          <ac:chgData name="PARZEN Maximilian" userId="S::s1827105@ed.ac.uk::c60461ba-f535-42c3-b0e2-5ac881ca8955" providerId="AD" clId="Web-{E771CDCB-F0DF-9057-6139-3CBFFCFCF7EB}" dt="2022-01-26T12:39:33.997" v="913" actId="1076"/>
          <ac:spMkLst>
            <pc:docMk/>
            <pc:sldMk cId="4287442804" sldId="575"/>
            <ac:spMk id="7" creationId="{409511E2-4477-432E-ACE4-45F4B93BDF98}"/>
          </ac:spMkLst>
        </pc:spChg>
        <pc:spChg chg="add del mod">
          <ac:chgData name="PARZEN Maximilian" userId="S::s1827105@ed.ac.uk::c60461ba-f535-42c3-b0e2-5ac881ca8955" providerId="AD" clId="Web-{E771CDCB-F0DF-9057-6139-3CBFFCFCF7EB}" dt="2022-01-26T11:11:30.957" v="46"/>
          <ac:spMkLst>
            <pc:docMk/>
            <pc:sldMk cId="4287442804" sldId="575"/>
            <ac:spMk id="18" creationId="{24B0CA2F-C217-4DE2-A738-9D98BA0C094B}"/>
          </ac:spMkLst>
        </pc:spChg>
        <pc:spChg chg="add del mod">
          <ac:chgData name="PARZEN Maximilian" userId="S::s1827105@ed.ac.uk::c60461ba-f535-42c3-b0e2-5ac881ca8955" providerId="AD" clId="Web-{E771CDCB-F0DF-9057-6139-3CBFFCFCF7EB}" dt="2022-01-26T11:11:58.223" v="51"/>
          <ac:spMkLst>
            <pc:docMk/>
            <pc:sldMk cId="4287442804" sldId="575"/>
            <ac:spMk id="19" creationId="{921950F2-E066-4191-8E9E-904D7FE30B11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263" v="920" actId="1076"/>
          <ac:spMkLst>
            <pc:docMk/>
            <pc:sldMk cId="4287442804" sldId="575"/>
            <ac:spMk id="20" creationId="{72D7B3AC-1F8C-4453-BE71-73D4CB155590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278" v="921" actId="1076"/>
          <ac:spMkLst>
            <pc:docMk/>
            <pc:sldMk cId="4287442804" sldId="575"/>
            <ac:spMk id="21" creationId="{52D9F4CF-3F63-4630-9FCD-F55CCCFC1280}"/>
          </ac:spMkLst>
        </pc:spChg>
        <pc:spChg chg="add mod ord">
          <ac:chgData name="PARZEN Maximilian" userId="S::s1827105@ed.ac.uk::c60461ba-f535-42c3-b0e2-5ac881ca8955" providerId="AD" clId="Web-{E771CDCB-F0DF-9057-6139-3CBFFCFCF7EB}" dt="2022-01-26T12:39:34.076" v="914" actId="1076"/>
          <ac:spMkLst>
            <pc:docMk/>
            <pc:sldMk cId="4287442804" sldId="575"/>
            <ac:spMk id="22" creationId="{ACBBB162-588D-4EE2-8C55-4B37FF4E5BCF}"/>
          </ac:spMkLst>
        </pc:spChg>
        <pc:spChg chg="add mod ord">
          <ac:chgData name="PARZEN Maximilian" userId="S::s1827105@ed.ac.uk::c60461ba-f535-42c3-b0e2-5ac881ca8955" providerId="AD" clId="Web-{E771CDCB-F0DF-9057-6139-3CBFFCFCF7EB}" dt="2022-01-26T12:39:34.106" v="915" actId="1076"/>
          <ac:spMkLst>
            <pc:docMk/>
            <pc:sldMk cId="4287442804" sldId="575"/>
            <ac:spMk id="23" creationId="{C60CC8B4-00F7-4184-AC10-1D74573B5860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310" v="922" actId="1076"/>
          <ac:spMkLst>
            <pc:docMk/>
            <pc:sldMk cId="4287442804" sldId="575"/>
            <ac:spMk id="24" creationId="{7B8C8AF3-8F0A-44B5-9AF3-CDDE7198F73A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341" v="923" actId="1076"/>
          <ac:spMkLst>
            <pc:docMk/>
            <pc:sldMk cId="4287442804" sldId="575"/>
            <ac:spMk id="25" creationId="{2D98B6D6-7CA5-4032-A51F-CC7B62DD42BC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356" v="924" actId="1076"/>
          <ac:spMkLst>
            <pc:docMk/>
            <pc:sldMk cId="4287442804" sldId="575"/>
            <ac:spMk id="26" creationId="{E79DF0F9-935D-4095-97DE-7C0D3D5CC321}"/>
          </ac:spMkLst>
        </pc:spChg>
        <pc:spChg chg="add del mod">
          <ac:chgData name="PARZEN Maximilian" userId="S::s1827105@ed.ac.uk::c60461ba-f535-42c3-b0e2-5ac881ca8955" providerId="AD" clId="Web-{E771CDCB-F0DF-9057-6139-3CBFFCFCF7EB}" dt="2022-01-26T11:54:19.587" v="407"/>
          <ac:spMkLst>
            <pc:docMk/>
            <pc:sldMk cId="4287442804" sldId="575"/>
            <ac:spMk id="27" creationId="{CD95E744-99F8-43C3-B850-8A7D206B1C63}"/>
          </ac:spMkLst>
        </pc:spChg>
        <pc:spChg chg="add del">
          <ac:chgData name="PARZEN Maximilian" userId="S::s1827105@ed.ac.uk::c60461ba-f535-42c3-b0e2-5ac881ca8955" providerId="AD" clId="Web-{E771CDCB-F0DF-9057-6139-3CBFFCFCF7EB}" dt="2022-01-26T11:54:26.728" v="409"/>
          <ac:spMkLst>
            <pc:docMk/>
            <pc:sldMk cId="4287442804" sldId="575"/>
            <ac:spMk id="28" creationId="{FD727454-2322-4813-BF6D-907673CA6784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388" v="925" actId="1076"/>
          <ac:spMkLst>
            <pc:docMk/>
            <pc:sldMk cId="4287442804" sldId="575"/>
            <ac:spMk id="29" creationId="{382A2D71-03CF-4024-9B66-071A8D912A9C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419" v="926" actId="1076"/>
          <ac:spMkLst>
            <pc:docMk/>
            <pc:sldMk cId="4287442804" sldId="575"/>
            <ac:spMk id="30" creationId="{B92776AE-74FA-4101-A49D-E35F4B0B6CB7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450" v="927" actId="1076"/>
          <ac:spMkLst>
            <pc:docMk/>
            <pc:sldMk cId="4287442804" sldId="575"/>
            <ac:spMk id="31" creationId="{8B5E380E-551C-483D-BFFF-2512B147C886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497" v="928" actId="1076"/>
          <ac:spMkLst>
            <pc:docMk/>
            <pc:sldMk cId="4287442804" sldId="575"/>
            <ac:spMk id="32" creationId="{BE52A4B5-1095-460B-8BF8-B3345111A78B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528" v="929" actId="1076"/>
          <ac:spMkLst>
            <pc:docMk/>
            <pc:sldMk cId="4287442804" sldId="575"/>
            <ac:spMk id="33" creationId="{42B7C1D7-CF5C-4A4A-9DF2-467CF8A45D19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575" v="930" actId="1076"/>
          <ac:spMkLst>
            <pc:docMk/>
            <pc:sldMk cId="4287442804" sldId="575"/>
            <ac:spMk id="34" creationId="{7CFE19DD-C305-469D-8829-8F506482038F}"/>
          </ac:spMkLst>
        </pc:spChg>
        <pc:spChg chg="del">
          <ac:chgData name="PARZEN Maximilian" userId="S::s1827105@ed.ac.uk::c60461ba-f535-42c3-b0e2-5ac881ca8955" providerId="AD" clId="Web-{E771CDCB-F0DF-9057-6139-3CBFFCFCF7EB}" dt="2022-01-26T11:12:23.177" v="60"/>
          <ac:spMkLst>
            <pc:docMk/>
            <pc:sldMk cId="4287442804" sldId="575"/>
            <ac:spMk id="35" creationId="{E3A901DD-4DDE-4B12-B6E6-16CDFA2A77BC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591" v="931" actId="1076"/>
          <ac:spMkLst>
            <pc:docMk/>
            <pc:sldMk cId="4287442804" sldId="575"/>
            <ac:spMk id="36" creationId="{5D18D154-81E3-468C-A722-F378298FA96D}"/>
          </ac:spMkLst>
        </pc:spChg>
        <pc:spChg chg="del mod">
          <ac:chgData name="PARZEN Maximilian" userId="S::s1827105@ed.ac.uk::c60461ba-f535-42c3-b0e2-5ac881ca8955" providerId="AD" clId="Web-{E771CDCB-F0DF-9057-6139-3CBFFCFCF7EB}" dt="2022-01-26T11:12:50.022" v="84"/>
          <ac:spMkLst>
            <pc:docMk/>
            <pc:sldMk cId="4287442804" sldId="575"/>
            <ac:spMk id="37" creationId="{9BEE0CBD-8B92-4BB2-B9F1-EED1C9131940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622" v="932" actId="1076"/>
          <ac:spMkLst>
            <pc:docMk/>
            <pc:sldMk cId="4287442804" sldId="575"/>
            <ac:spMk id="38" creationId="{F4A2C3C7-D9FE-4C95-8F02-54EB5378B841}"/>
          </ac:spMkLst>
        </pc:spChg>
        <pc:spChg chg="mod">
          <ac:chgData name="PARZEN Maximilian" userId="S::s1827105@ed.ac.uk::c60461ba-f535-42c3-b0e2-5ac881ca8955" providerId="AD" clId="Web-{E771CDCB-F0DF-9057-6139-3CBFFCFCF7EB}" dt="2022-01-26T12:39:34.122" v="916" actId="1076"/>
          <ac:spMkLst>
            <pc:docMk/>
            <pc:sldMk cId="4287442804" sldId="575"/>
            <ac:spMk id="39" creationId="{026C1C1F-86D3-471E-801D-A9E42B596FBF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638" v="933" actId="1076"/>
          <ac:spMkLst>
            <pc:docMk/>
            <pc:sldMk cId="4287442804" sldId="575"/>
            <ac:spMk id="40" creationId="{3315D6A7-C574-4BFC-82D3-9A3E82FDA857}"/>
          </ac:spMkLst>
        </pc:spChg>
        <pc:spChg chg="del mod">
          <ac:chgData name="PARZEN Maximilian" userId="S::s1827105@ed.ac.uk::c60461ba-f535-42c3-b0e2-5ac881ca8955" providerId="AD" clId="Web-{E771CDCB-F0DF-9057-6139-3CBFFCFCF7EB}" dt="2022-01-26T11:12:21.615" v="59"/>
          <ac:spMkLst>
            <pc:docMk/>
            <pc:sldMk cId="4287442804" sldId="575"/>
            <ac:spMk id="41" creationId="{B4DABEAA-DC98-406F-BB62-75AB82795E86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669" v="934" actId="1076"/>
          <ac:spMkLst>
            <pc:docMk/>
            <pc:sldMk cId="4287442804" sldId="575"/>
            <ac:spMk id="42" creationId="{8769112E-F0BF-413A-868C-6D4266443BBE}"/>
          </ac:spMkLst>
        </pc:spChg>
        <pc:spChg chg="del">
          <ac:chgData name="PARZEN Maximilian" userId="S::s1827105@ed.ac.uk::c60461ba-f535-42c3-b0e2-5ac881ca8955" providerId="AD" clId="Web-{E771CDCB-F0DF-9057-6139-3CBFFCFCF7EB}" dt="2022-01-26T11:13:14.569" v="90"/>
          <ac:spMkLst>
            <pc:docMk/>
            <pc:sldMk cId="4287442804" sldId="575"/>
            <ac:spMk id="43" creationId="{7A7732DA-6E98-45BC-AE97-95DF66AEE28F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700" v="935" actId="1076"/>
          <ac:spMkLst>
            <pc:docMk/>
            <pc:sldMk cId="4287442804" sldId="575"/>
            <ac:spMk id="44" creationId="{2348E031-8229-4133-8DA2-96E1B53171C5}"/>
          </ac:spMkLst>
        </pc:spChg>
        <pc:spChg chg="mod">
          <ac:chgData name="PARZEN Maximilian" userId="S::s1827105@ed.ac.uk::c60461ba-f535-42c3-b0e2-5ac881ca8955" providerId="AD" clId="Web-{E771CDCB-F0DF-9057-6139-3CBFFCFCF7EB}" dt="2022-01-26T12:39:34.153" v="917" actId="1076"/>
          <ac:spMkLst>
            <pc:docMk/>
            <pc:sldMk cId="4287442804" sldId="575"/>
            <ac:spMk id="45" creationId="{5A4B3507-24A6-4B67-B59F-A9C417A222AD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716" v="936" actId="1076"/>
          <ac:spMkLst>
            <pc:docMk/>
            <pc:sldMk cId="4287442804" sldId="575"/>
            <ac:spMk id="46" creationId="{C6676848-58F7-4B57-9A1B-5E315FA1CC7A}"/>
          </ac:spMkLst>
        </pc:spChg>
        <pc:spChg chg="mod">
          <ac:chgData name="PARZEN Maximilian" userId="S::s1827105@ed.ac.uk::c60461ba-f535-42c3-b0e2-5ac881ca8955" providerId="AD" clId="Web-{E771CDCB-F0DF-9057-6139-3CBFFCFCF7EB}" dt="2022-01-26T12:39:34.169" v="918" actId="1076"/>
          <ac:spMkLst>
            <pc:docMk/>
            <pc:sldMk cId="4287442804" sldId="575"/>
            <ac:spMk id="47" creationId="{D3206740-811B-4793-8A9B-78A0A6B17461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747" v="937" actId="1076"/>
          <ac:spMkLst>
            <pc:docMk/>
            <pc:sldMk cId="4287442804" sldId="575"/>
            <ac:spMk id="48" creationId="{10C0731D-46B1-4C68-B67B-F353D4B1C300}"/>
          </ac:spMkLst>
        </pc:spChg>
        <pc:spChg chg="mod">
          <ac:chgData name="PARZEN Maximilian" userId="S::s1827105@ed.ac.uk::c60461ba-f535-42c3-b0e2-5ac881ca8955" providerId="AD" clId="Web-{E771CDCB-F0DF-9057-6139-3CBFFCFCF7EB}" dt="2022-01-26T12:39:34.216" v="919" actId="1076"/>
          <ac:spMkLst>
            <pc:docMk/>
            <pc:sldMk cId="4287442804" sldId="575"/>
            <ac:spMk id="49" creationId="{19463736-75F5-448C-8710-D7CFCCCE8E97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778" v="938" actId="1076"/>
          <ac:spMkLst>
            <pc:docMk/>
            <pc:sldMk cId="4287442804" sldId="575"/>
            <ac:spMk id="50" creationId="{0F1AEE28-EA64-4578-8CD3-2CC646E2BA96}"/>
          </ac:spMkLst>
        </pc:spChg>
        <pc:spChg chg="del">
          <ac:chgData name="PARZEN Maximilian" userId="S::s1827105@ed.ac.uk::c60461ba-f535-42c3-b0e2-5ac881ca8955" providerId="AD" clId="Web-{E771CDCB-F0DF-9057-6139-3CBFFCFCF7EB}" dt="2022-01-26T11:10:16.174" v="32"/>
          <ac:spMkLst>
            <pc:docMk/>
            <pc:sldMk cId="4287442804" sldId="575"/>
            <ac:spMk id="51" creationId="{2D4B67E0-347C-450B-A4BF-52E5FBD972FF}"/>
          </ac:spMkLst>
        </pc:spChg>
        <pc:spChg chg="add del mod">
          <ac:chgData name="PARZEN Maximilian" userId="S::s1827105@ed.ac.uk::c60461ba-f535-42c3-b0e2-5ac881ca8955" providerId="AD" clId="Web-{E771CDCB-F0DF-9057-6139-3CBFFCFCF7EB}" dt="2022-01-26T12:08:11.265" v="770"/>
          <ac:spMkLst>
            <pc:docMk/>
            <pc:sldMk cId="4287442804" sldId="575"/>
            <ac:spMk id="52" creationId="{1B4E341B-5905-49FD-B6D9-65CAD74EAAF1}"/>
          </ac:spMkLst>
        </pc:spChg>
        <pc:spChg chg="del">
          <ac:chgData name="PARZEN Maximilian" userId="S::s1827105@ed.ac.uk::c60461ba-f535-42c3-b0e2-5ac881ca8955" providerId="AD" clId="Web-{E771CDCB-F0DF-9057-6139-3CBFFCFCF7EB}" dt="2022-01-26T11:10:18.424" v="33"/>
          <ac:spMkLst>
            <pc:docMk/>
            <pc:sldMk cId="4287442804" sldId="575"/>
            <ac:spMk id="53" creationId="{56DAFF7F-1253-448C-A866-61096A312682}"/>
          </ac:spMkLst>
        </pc:spChg>
        <pc:spChg chg="add mod">
          <ac:chgData name="PARZEN Maximilian" userId="S::s1827105@ed.ac.uk::c60461ba-f535-42c3-b0e2-5ac881ca8955" providerId="AD" clId="Web-{E771CDCB-F0DF-9057-6139-3CBFFCFCF7EB}" dt="2022-01-26T12:39:34.810" v="939" actId="1076"/>
          <ac:spMkLst>
            <pc:docMk/>
            <pc:sldMk cId="4287442804" sldId="575"/>
            <ac:spMk id="54" creationId="{47B5DE0F-627A-4818-A19B-471BA0017A9C}"/>
          </ac:spMkLst>
        </pc:spChg>
        <pc:grpChg chg="mod">
          <ac:chgData name="PARZEN Maximilian" userId="S::s1827105@ed.ac.uk::c60461ba-f535-42c3-b0e2-5ac881ca8955" providerId="AD" clId="Web-{E771CDCB-F0DF-9057-6139-3CBFFCFCF7EB}" dt="2022-01-26T12:32:28.947" v="902" actId="1076"/>
          <ac:grpSpMkLst>
            <pc:docMk/>
            <pc:sldMk cId="4287442804" sldId="575"/>
            <ac:grpSpMk id="6" creationId="{4341A288-D83C-4FC2-9793-E50142A78BAE}"/>
          </ac:grpSpMkLst>
        </pc:grpChg>
      </pc:sldChg>
      <pc:sldChg chg="add del replId">
        <pc:chgData name="PARZEN Maximilian" userId="S::s1827105@ed.ac.uk::c60461ba-f535-42c3-b0e2-5ac881ca8955" providerId="AD" clId="Web-{E771CDCB-F0DF-9057-6139-3CBFFCFCF7EB}" dt="2022-01-26T11:59:30.533" v="544"/>
        <pc:sldMkLst>
          <pc:docMk/>
          <pc:sldMk cId="328528002" sldId="576"/>
        </pc:sldMkLst>
      </pc:sldChg>
      <pc:sldChg chg="modSp">
        <pc:chgData name="PARZEN Maximilian" userId="S::s1827105@ed.ac.uk::c60461ba-f535-42c3-b0e2-5ac881ca8955" providerId="AD" clId="Web-{E771CDCB-F0DF-9057-6139-3CBFFCFCF7EB}" dt="2022-01-26T16:03:21.649" v="1723" actId="20577"/>
        <pc:sldMkLst>
          <pc:docMk/>
          <pc:sldMk cId="1502369459" sldId="578"/>
        </pc:sldMkLst>
        <pc:spChg chg="mod">
          <ac:chgData name="PARZEN Maximilian" userId="S::s1827105@ed.ac.uk::c60461ba-f535-42c3-b0e2-5ac881ca8955" providerId="AD" clId="Web-{E771CDCB-F0DF-9057-6139-3CBFFCFCF7EB}" dt="2022-01-26T16:03:21.649" v="1723" actId="20577"/>
          <ac:spMkLst>
            <pc:docMk/>
            <pc:sldMk cId="1502369459" sldId="578"/>
            <ac:spMk id="6" creationId="{367EC210-4FAD-4B04-B556-53B3499DD566}"/>
          </ac:spMkLst>
        </pc:spChg>
      </pc:sldChg>
      <pc:sldChg chg="modSp">
        <pc:chgData name="PARZEN Maximilian" userId="S::s1827105@ed.ac.uk::c60461ba-f535-42c3-b0e2-5ac881ca8955" providerId="AD" clId="Web-{E771CDCB-F0DF-9057-6139-3CBFFCFCF7EB}" dt="2022-01-26T16:48:34.235" v="2076" actId="20577"/>
        <pc:sldMkLst>
          <pc:docMk/>
          <pc:sldMk cId="463306422" sldId="579"/>
        </pc:sldMkLst>
        <pc:spChg chg="mod">
          <ac:chgData name="PARZEN Maximilian" userId="S::s1827105@ed.ac.uk::c60461ba-f535-42c3-b0e2-5ac881ca8955" providerId="AD" clId="Web-{E771CDCB-F0DF-9057-6139-3CBFFCFCF7EB}" dt="2022-01-26T16:48:34.235" v="2076" actId="20577"/>
          <ac:spMkLst>
            <pc:docMk/>
            <pc:sldMk cId="463306422" sldId="579"/>
            <ac:spMk id="13" creationId="{5092DF9A-8782-4CBA-AF36-BE1E788F093F}"/>
          </ac:spMkLst>
        </pc:spChg>
        <pc:spChg chg="mod">
          <ac:chgData name="PARZEN Maximilian" userId="S::s1827105@ed.ac.uk::c60461ba-f535-42c3-b0e2-5ac881ca8955" providerId="AD" clId="Web-{E771CDCB-F0DF-9057-6139-3CBFFCFCF7EB}" dt="2022-01-26T16:48:21.188" v="2064" actId="20577"/>
          <ac:spMkLst>
            <pc:docMk/>
            <pc:sldMk cId="463306422" sldId="579"/>
            <ac:spMk id="22" creationId="{9CAB8438-02EF-4FC7-995D-94E57397FE1A}"/>
          </ac:spMkLst>
        </pc:spChg>
      </pc:sldChg>
      <pc:sldChg chg="delSp new">
        <pc:chgData name="PARZEN Maximilian" userId="S::s1827105@ed.ac.uk::c60461ba-f535-42c3-b0e2-5ac881ca8955" providerId="AD" clId="Web-{E771CDCB-F0DF-9057-6139-3CBFFCFCF7EB}" dt="2022-01-26T15:34:21.410" v="1197"/>
        <pc:sldMkLst>
          <pc:docMk/>
          <pc:sldMk cId="871624083" sldId="580"/>
        </pc:sldMkLst>
        <pc:spChg chg="del">
          <ac:chgData name="PARZEN Maximilian" userId="S::s1827105@ed.ac.uk::c60461ba-f535-42c3-b0e2-5ac881ca8955" providerId="AD" clId="Web-{E771CDCB-F0DF-9057-6139-3CBFFCFCF7EB}" dt="2022-01-26T15:34:21.410" v="1197"/>
          <ac:spMkLst>
            <pc:docMk/>
            <pc:sldMk cId="871624083" sldId="580"/>
            <ac:spMk id="3" creationId="{91CF8D2B-E743-402C-8F80-CD021026F922}"/>
          </ac:spMkLst>
        </pc:spChg>
      </pc:sldChg>
      <pc:sldChg chg="new del">
        <pc:chgData name="PARZEN Maximilian" userId="S::s1827105@ed.ac.uk::c60461ba-f535-42c3-b0e2-5ac881ca8955" providerId="AD" clId="Web-{E771CDCB-F0DF-9057-6139-3CBFFCFCF7EB}" dt="2022-01-26T15:34:30.957" v="1200"/>
        <pc:sldMkLst>
          <pc:docMk/>
          <pc:sldMk cId="718961418" sldId="581"/>
        </pc:sldMkLst>
      </pc:sldChg>
      <pc:sldChg chg="add replId">
        <pc:chgData name="PARZEN Maximilian" userId="S::s1827105@ed.ac.uk::c60461ba-f535-42c3-b0e2-5ac881ca8955" providerId="AD" clId="Web-{E771CDCB-F0DF-9057-6139-3CBFFCFCF7EB}" dt="2022-01-26T15:34:25.160" v="1198"/>
        <pc:sldMkLst>
          <pc:docMk/>
          <pc:sldMk cId="3237051397" sldId="582"/>
        </pc:sldMkLst>
      </pc:sldChg>
      <pc:sldChg chg="add replId">
        <pc:chgData name="PARZEN Maximilian" userId="S::s1827105@ed.ac.uk::c60461ba-f535-42c3-b0e2-5ac881ca8955" providerId="AD" clId="Web-{E771CDCB-F0DF-9057-6139-3CBFFCFCF7EB}" dt="2022-01-26T15:34:26.113" v="1199"/>
        <pc:sldMkLst>
          <pc:docMk/>
          <pc:sldMk cId="224196112" sldId="583"/>
        </pc:sldMkLst>
      </pc:sldChg>
      <pc:sldChg chg="addSp delSp modSp add">
        <pc:chgData name="PARZEN Maximilian" userId="S::s1827105@ed.ac.uk::c60461ba-f535-42c3-b0e2-5ac881ca8955" providerId="AD" clId="Web-{E771CDCB-F0DF-9057-6139-3CBFFCFCF7EB}" dt="2022-01-26T16:14:55.585" v="1736"/>
        <pc:sldMkLst>
          <pc:docMk/>
          <pc:sldMk cId="3604475144" sldId="584"/>
        </pc:sldMkLst>
        <pc:spChg chg="del">
          <ac:chgData name="PARZEN Maximilian" userId="S::s1827105@ed.ac.uk::c60461ba-f535-42c3-b0e2-5ac881ca8955" providerId="AD" clId="Web-{E771CDCB-F0DF-9057-6139-3CBFFCFCF7EB}" dt="2022-01-26T16:14:36.569" v="1733"/>
          <ac:spMkLst>
            <pc:docMk/>
            <pc:sldMk cId="3604475144" sldId="584"/>
            <ac:spMk id="2" creationId="{8630B750-559E-41D3-8A5A-01A3B2F43EA0}"/>
          </ac:spMkLst>
        </pc:spChg>
        <pc:spChg chg="add del mod">
          <ac:chgData name="PARZEN Maximilian" userId="S::s1827105@ed.ac.uk::c60461ba-f535-42c3-b0e2-5ac881ca8955" providerId="AD" clId="Web-{E771CDCB-F0DF-9057-6139-3CBFFCFCF7EB}" dt="2022-01-26T16:14:55.053" v="1735"/>
          <ac:spMkLst>
            <pc:docMk/>
            <pc:sldMk cId="3604475144" sldId="584"/>
            <ac:spMk id="4" creationId="{3F08678D-8635-42B2-A4E2-0A2F22C916D3}"/>
          </ac:spMkLst>
        </pc:spChg>
        <pc:spChg chg="add mod">
          <ac:chgData name="PARZEN Maximilian" userId="S::s1827105@ed.ac.uk::c60461ba-f535-42c3-b0e2-5ac881ca8955" providerId="AD" clId="Web-{E771CDCB-F0DF-9057-6139-3CBFFCFCF7EB}" dt="2022-01-26T16:14:55.585" v="1736"/>
          <ac:spMkLst>
            <pc:docMk/>
            <pc:sldMk cId="3604475144" sldId="584"/>
            <ac:spMk id="5" creationId="{715EB5FD-CAE0-4C94-ADF3-C0A6C0579811}"/>
          </ac:spMkLst>
        </pc:spChg>
      </pc:sldChg>
      <pc:sldChg chg="addSp delSp modSp add ord delAnim">
        <pc:chgData name="PARZEN Maximilian" userId="S::s1827105@ed.ac.uk::c60461ba-f535-42c3-b0e2-5ac881ca8955" providerId="AD" clId="Web-{E771CDCB-F0DF-9057-6139-3CBFFCFCF7EB}" dt="2022-01-26T18:04:57.216" v="2183"/>
        <pc:sldMkLst>
          <pc:docMk/>
          <pc:sldMk cId="1297750574" sldId="585"/>
        </pc:sldMkLst>
        <pc:spChg chg="del">
          <ac:chgData name="PARZEN Maximilian" userId="S::s1827105@ed.ac.uk::c60461ba-f535-42c3-b0e2-5ac881ca8955" providerId="AD" clId="Web-{E771CDCB-F0DF-9057-6139-3CBFFCFCF7EB}" dt="2022-01-26T18:02:39.432" v="2159"/>
          <ac:spMkLst>
            <pc:docMk/>
            <pc:sldMk cId="1297750574" sldId="585"/>
            <ac:spMk id="2" creationId="{AE8FC7B4-C500-4532-B9CC-98B738C82EB3}"/>
          </ac:spMkLst>
        </pc:spChg>
        <pc:spChg chg="del">
          <ac:chgData name="PARZEN Maximilian" userId="S::s1827105@ed.ac.uk::c60461ba-f535-42c3-b0e2-5ac881ca8955" providerId="AD" clId="Web-{E771CDCB-F0DF-9057-6139-3CBFFCFCF7EB}" dt="2022-01-26T18:02:42.275" v="2160"/>
          <ac:spMkLst>
            <pc:docMk/>
            <pc:sldMk cId="1297750574" sldId="585"/>
            <ac:spMk id="3" creationId="{169CC3F6-2B9C-454D-96BA-01891FEB5818}"/>
          </ac:spMkLst>
        </pc:spChg>
        <pc:spChg chg="del">
          <ac:chgData name="PARZEN Maximilian" userId="S::s1827105@ed.ac.uk::c60461ba-f535-42c3-b0e2-5ac881ca8955" providerId="AD" clId="Web-{E771CDCB-F0DF-9057-6139-3CBFFCFCF7EB}" dt="2022-01-26T18:02:47.557" v="2162"/>
          <ac:spMkLst>
            <pc:docMk/>
            <pc:sldMk cId="1297750574" sldId="585"/>
            <ac:spMk id="6" creationId="{C642C392-653A-4D17-A5A4-0620237CAAD6}"/>
          </ac:spMkLst>
        </pc:spChg>
        <pc:spChg chg="add del mod">
          <ac:chgData name="PARZEN Maximilian" userId="S::s1827105@ed.ac.uk::c60461ba-f535-42c3-b0e2-5ac881ca8955" providerId="AD" clId="Web-{E771CDCB-F0DF-9057-6139-3CBFFCFCF7EB}" dt="2022-01-26T18:02:44.650" v="2161"/>
          <ac:spMkLst>
            <pc:docMk/>
            <pc:sldMk cId="1297750574" sldId="585"/>
            <ac:spMk id="7" creationId="{26D21708-098A-4358-86A2-4F72A5E50A67}"/>
          </ac:spMkLst>
        </pc:spChg>
        <pc:spChg chg="add del mod">
          <ac:chgData name="PARZEN Maximilian" userId="S::s1827105@ed.ac.uk::c60461ba-f535-42c3-b0e2-5ac881ca8955" providerId="AD" clId="Web-{E771CDCB-F0DF-9057-6139-3CBFFCFCF7EB}" dt="2022-01-26T18:02:50.369" v="2163"/>
          <ac:spMkLst>
            <pc:docMk/>
            <pc:sldMk cId="1297750574" sldId="585"/>
            <ac:spMk id="9" creationId="{2CD7E92E-810F-424B-BD0F-129EF17930B7}"/>
          </ac:spMkLst>
        </pc:spChg>
        <pc:spChg chg="add mod">
          <ac:chgData name="PARZEN Maximilian" userId="S::s1827105@ed.ac.uk::c60461ba-f535-42c3-b0e2-5ac881ca8955" providerId="AD" clId="Web-{E771CDCB-F0DF-9057-6139-3CBFFCFCF7EB}" dt="2022-01-26T18:04:31.340" v="2180" actId="1076"/>
          <ac:spMkLst>
            <pc:docMk/>
            <pc:sldMk cId="1297750574" sldId="585"/>
            <ac:spMk id="10" creationId="{98AD26A7-906B-4848-88DF-83527E456558}"/>
          </ac:spMkLst>
        </pc:spChg>
        <pc:spChg chg="add mod">
          <ac:chgData name="PARZEN Maximilian" userId="S::s1827105@ed.ac.uk::c60461ba-f535-42c3-b0e2-5ac881ca8955" providerId="AD" clId="Web-{E771CDCB-F0DF-9057-6139-3CBFFCFCF7EB}" dt="2022-01-26T18:04:31.356" v="2181" actId="1076"/>
          <ac:spMkLst>
            <pc:docMk/>
            <pc:sldMk cId="1297750574" sldId="585"/>
            <ac:spMk id="11" creationId="{C8545640-3246-4A5A-81E4-DD44D72B7E14}"/>
          </ac:spMkLst>
        </pc:spChg>
        <pc:spChg chg="add del">
          <ac:chgData name="PARZEN Maximilian" userId="S::s1827105@ed.ac.uk::c60461ba-f535-42c3-b0e2-5ac881ca8955" providerId="AD" clId="Web-{E771CDCB-F0DF-9057-6139-3CBFFCFCF7EB}" dt="2022-01-26T18:03:08.979" v="2168"/>
          <ac:spMkLst>
            <pc:docMk/>
            <pc:sldMk cId="1297750574" sldId="585"/>
            <ac:spMk id="12" creationId="{98AD26A7-906B-4848-88DF-83527E456558}"/>
          </ac:spMkLst>
        </pc:spChg>
        <pc:spChg chg="add del">
          <ac:chgData name="PARZEN Maximilian" userId="S::s1827105@ed.ac.uk::c60461ba-f535-42c3-b0e2-5ac881ca8955" providerId="AD" clId="Web-{E771CDCB-F0DF-9057-6139-3CBFFCFCF7EB}" dt="2022-01-26T18:03:08.979" v="2168"/>
          <ac:spMkLst>
            <pc:docMk/>
            <pc:sldMk cId="1297750574" sldId="585"/>
            <ac:spMk id="13" creationId="{C8545640-3246-4A5A-81E4-DD44D72B7E14}"/>
          </ac:spMkLst>
        </pc:spChg>
        <pc:spChg chg="add del">
          <ac:chgData name="PARZEN Maximilian" userId="S::s1827105@ed.ac.uk::c60461ba-f535-42c3-b0e2-5ac881ca8955" providerId="AD" clId="Web-{E771CDCB-F0DF-9057-6139-3CBFFCFCF7EB}" dt="2022-01-26T18:03:30.542" v="2175"/>
          <ac:spMkLst>
            <pc:docMk/>
            <pc:sldMk cId="1297750574" sldId="585"/>
            <ac:spMk id="14" creationId="{98AD26A7-906B-4848-88DF-83527E456558}"/>
          </ac:spMkLst>
        </pc:spChg>
        <pc:spChg chg="add del">
          <ac:chgData name="PARZEN Maximilian" userId="S::s1827105@ed.ac.uk::c60461ba-f535-42c3-b0e2-5ac881ca8955" providerId="AD" clId="Web-{E771CDCB-F0DF-9057-6139-3CBFFCFCF7EB}" dt="2022-01-26T18:03:30.542" v="2175"/>
          <ac:spMkLst>
            <pc:docMk/>
            <pc:sldMk cId="1297750574" sldId="585"/>
            <ac:spMk id="15" creationId="{C8545640-3246-4A5A-81E4-DD44D72B7E14}"/>
          </ac:spMkLst>
        </pc:spChg>
        <pc:grpChg chg="add">
          <ac:chgData name="PARZEN Maximilian" userId="S::s1827105@ed.ac.uk::c60461ba-f535-42c3-b0e2-5ac881ca8955" providerId="AD" clId="Web-{E771CDCB-F0DF-9057-6139-3CBFFCFCF7EB}" dt="2022-01-26T18:04:57.216" v="2183"/>
          <ac:grpSpMkLst>
            <pc:docMk/>
            <pc:sldMk cId="1297750574" sldId="585"/>
            <ac:grpSpMk id="23" creationId="{F5CED45A-76C2-4A68-BA8F-C92921075CD0}"/>
          </ac:grpSpMkLst>
        </pc:grpChg>
        <pc:picChg chg="add del">
          <ac:chgData name="PARZEN Maximilian" userId="S::s1827105@ed.ac.uk::c60461ba-f535-42c3-b0e2-5ac881ca8955" providerId="AD" clId="Web-{E771CDCB-F0DF-9057-6139-3CBFFCFCF7EB}" dt="2022-01-26T18:03:43.886" v="2177"/>
          <ac:picMkLst>
            <pc:docMk/>
            <pc:sldMk cId="1297750574" sldId="585"/>
            <ac:picMk id="17" creationId="{35E0BA2B-ACD2-420E-A664-9B401D43F337}"/>
          </ac:picMkLst>
        </pc:picChg>
        <pc:picChg chg="add del mod">
          <ac:chgData name="PARZEN Maximilian" userId="S::s1827105@ed.ac.uk::c60461ba-f535-42c3-b0e2-5ac881ca8955" providerId="AD" clId="Web-{E771CDCB-F0DF-9057-6139-3CBFFCFCF7EB}" dt="2022-01-26T18:04:56.810" v="2182"/>
          <ac:picMkLst>
            <pc:docMk/>
            <pc:sldMk cId="1297750574" sldId="585"/>
            <ac:picMk id="19" creationId="{A1BA9EE1-D765-419A-8BDC-C1CA2D950813}"/>
          </ac:picMkLst>
        </pc:picChg>
      </pc:sldChg>
      <pc:sldChg chg="add del">
        <pc:chgData name="PARZEN Maximilian" userId="S::s1827105@ed.ac.uk::c60461ba-f535-42c3-b0e2-5ac881ca8955" providerId="AD" clId="Web-{E771CDCB-F0DF-9057-6139-3CBFFCFCF7EB}" dt="2022-01-26T16:14:59.069" v="1737"/>
        <pc:sldMkLst>
          <pc:docMk/>
          <pc:sldMk cId="3505336922" sldId="585"/>
        </pc:sldMkLst>
      </pc:sldChg>
      <pc:sldChg chg="addSp delSp modSp new add del">
        <pc:chgData name="PARZEN Maximilian" userId="S::s1827105@ed.ac.uk::c60461ba-f535-42c3-b0e2-5ac881ca8955" providerId="AD" clId="Web-{E771CDCB-F0DF-9057-6139-3CBFFCFCF7EB}" dt="2022-01-26T18:08:24.533" v="2188"/>
        <pc:sldMkLst>
          <pc:docMk/>
          <pc:sldMk cId="3611686044" sldId="586"/>
        </pc:sldMkLst>
        <pc:spChg chg="add del mod">
          <ac:chgData name="PARZEN Maximilian" userId="S::s1827105@ed.ac.uk::c60461ba-f535-42c3-b0e2-5ac881ca8955" providerId="AD" clId="Web-{E771CDCB-F0DF-9057-6139-3CBFFCFCF7EB}" dt="2022-01-26T18:03:00.245" v="2165"/>
          <ac:spMkLst>
            <pc:docMk/>
            <pc:sldMk cId="3611686044" sldId="586"/>
            <ac:spMk id="4" creationId="{2464FCD8-D658-4D9B-B0F6-F306F1097769}"/>
          </ac:spMkLst>
        </pc:spChg>
        <pc:spChg chg="add del mod">
          <ac:chgData name="PARZEN Maximilian" userId="S::s1827105@ed.ac.uk::c60461ba-f535-42c3-b0e2-5ac881ca8955" providerId="AD" clId="Web-{E771CDCB-F0DF-9057-6139-3CBFFCFCF7EB}" dt="2022-01-26T18:03:00.245" v="2164"/>
          <ac:spMkLst>
            <pc:docMk/>
            <pc:sldMk cId="3611686044" sldId="586"/>
            <ac:spMk id="6" creationId="{A4C64C47-9663-4C40-A72A-1D5485C417FE}"/>
          </ac:spMkLst>
        </pc:spChg>
        <pc:grpChg chg="add">
          <ac:chgData name="PARZEN Maximilian" userId="S::s1827105@ed.ac.uk::c60461ba-f535-42c3-b0e2-5ac881ca8955" providerId="AD" clId="Web-{E771CDCB-F0DF-9057-6139-3CBFFCFCF7EB}" dt="2022-01-26T16:18:20.183" v="1747"/>
          <ac:grpSpMkLst>
            <pc:docMk/>
            <pc:sldMk cId="3611686044" sldId="586"/>
            <ac:grpSpMk id="10" creationId="{108E28C8-B37A-4723-B564-DF94FBE062B5}"/>
          </ac:grpSpMkLst>
        </pc:grpChg>
      </pc:sldChg>
      <pc:sldChg chg="add del replId">
        <pc:chgData name="PARZEN Maximilian" userId="S::s1827105@ed.ac.uk::c60461ba-f535-42c3-b0e2-5ac881ca8955" providerId="AD" clId="Web-{E771CDCB-F0DF-9057-6139-3CBFFCFCF7EB}" dt="2022-01-26T16:32:42.872" v="1853"/>
        <pc:sldMkLst>
          <pc:docMk/>
          <pc:sldMk cId="920459354" sldId="589"/>
        </pc:sldMkLst>
      </pc:sldChg>
      <pc:sldChg chg="add del replId">
        <pc:chgData name="PARZEN Maximilian" userId="S::s1827105@ed.ac.uk::c60461ba-f535-42c3-b0e2-5ac881ca8955" providerId="AD" clId="Web-{E771CDCB-F0DF-9057-6139-3CBFFCFCF7EB}" dt="2022-01-26T16:32:21.903" v="1851"/>
        <pc:sldMkLst>
          <pc:docMk/>
          <pc:sldMk cId="2711817410" sldId="589"/>
        </pc:sldMkLst>
      </pc:sldChg>
      <pc:sldChg chg="addSp delSp modSp add replId addAnim delAnim">
        <pc:chgData name="PARZEN Maximilian" userId="S::s1827105@ed.ac.uk::c60461ba-f535-42c3-b0e2-5ac881ca8955" providerId="AD" clId="Web-{E771CDCB-F0DF-9057-6139-3CBFFCFCF7EB}" dt="2022-01-26T19:30:09.491" v="2415" actId="1076"/>
        <pc:sldMkLst>
          <pc:docMk/>
          <pc:sldMk cId="4279857501" sldId="589"/>
        </pc:sldMkLst>
        <pc:spChg chg="del">
          <ac:chgData name="PARZEN Maximilian" userId="S::s1827105@ed.ac.uk::c60461ba-f535-42c3-b0e2-5ac881ca8955" providerId="AD" clId="Web-{E771CDCB-F0DF-9057-6139-3CBFFCFCF7EB}" dt="2022-01-26T16:33:36.654" v="1920"/>
          <ac:spMkLst>
            <pc:docMk/>
            <pc:sldMk cId="4279857501" sldId="589"/>
            <ac:spMk id="3" creationId="{87817310-D1AF-49A4-8D65-FB5C1BFDECE1}"/>
          </ac:spMkLst>
        </pc:spChg>
        <pc:spChg chg="add mod">
          <ac:chgData name="PARZEN Maximilian" userId="S::s1827105@ed.ac.uk::c60461ba-f535-42c3-b0e2-5ac881ca8955" providerId="AD" clId="Web-{E771CDCB-F0DF-9057-6139-3CBFFCFCF7EB}" dt="2022-01-26T19:27:59.894" v="2398" actId="1076"/>
          <ac:spMkLst>
            <pc:docMk/>
            <pc:sldMk cId="4279857501" sldId="589"/>
            <ac:spMk id="4" creationId="{343C0461-4503-4B25-93C0-6ADD1E1C04ED}"/>
          </ac:spMkLst>
        </pc:spChg>
        <pc:spChg chg="add del mod">
          <ac:chgData name="PARZEN Maximilian" userId="S::s1827105@ed.ac.uk::c60461ba-f535-42c3-b0e2-5ac881ca8955" providerId="AD" clId="Web-{E771CDCB-F0DF-9057-6139-3CBFFCFCF7EB}" dt="2022-01-26T16:35:43.595" v="1974"/>
          <ac:spMkLst>
            <pc:docMk/>
            <pc:sldMk cId="4279857501" sldId="589"/>
            <ac:spMk id="5" creationId="{32EC09B3-5E15-40AB-90BF-43EEBEF5BE8D}"/>
          </ac:spMkLst>
        </pc:spChg>
        <pc:spChg chg="add mod">
          <ac:chgData name="PARZEN Maximilian" userId="S::s1827105@ed.ac.uk::c60461ba-f535-42c3-b0e2-5ac881ca8955" providerId="AD" clId="Web-{E771CDCB-F0DF-9057-6139-3CBFFCFCF7EB}" dt="2022-01-26T19:30:09.444" v="2414" actId="1076"/>
          <ac:spMkLst>
            <pc:docMk/>
            <pc:sldMk cId="4279857501" sldId="589"/>
            <ac:spMk id="6" creationId="{FAAD77A9-9A23-4F0C-B7FE-F5D158526744}"/>
          </ac:spMkLst>
        </pc:spChg>
        <pc:spChg chg="add del">
          <ac:chgData name="PARZEN Maximilian" userId="S::s1827105@ed.ac.uk::c60461ba-f535-42c3-b0e2-5ac881ca8955" providerId="AD" clId="Web-{E771CDCB-F0DF-9057-6139-3CBFFCFCF7EB}" dt="2022-01-26T16:36:29.144" v="1996"/>
          <ac:spMkLst>
            <pc:docMk/>
            <pc:sldMk cId="4279857501" sldId="589"/>
            <ac:spMk id="7" creationId="{A813A703-9F18-4CF9-911A-03E18D9FB61F}"/>
          </ac:spMkLst>
        </pc:spChg>
        <pc:spChg chg="mod ord">
          <ac:chgData name="PARZEN Maximilian" userId="S::s1827105@ed.ac.uk::c60461ba-f535-42c3-b0e2-5ac881ca8955" providerId="AD" clId="Web-{E771CDCB-F0DF-9057-6139-3CBFFCFCF7EB}" dt="2022-01-26T19:30:09.444" v="2413" actId="1076"/>
          <ac:spMkLst>
            <pc:docMk/>
            <pc:sldMk cId="4279857501" sldId="589"/>
            <ac:spMk id="24" creationId="{2F997750-A22E-4A9F-A1A6-60FE028999BD}"/>
          </ac:spMkLst>
        </pc:spChg>
        <pc:spChg chg="del">
          <ac:chgData name="PARZEN Maximilian" userId="S::s1827105@ed.ac.uk::c60461ba-f535-42c3-b0e2-5ac881ca8955" providerId="AD" clId="Web-{E771CDCB-F0DF-9057-6139-3CBFFCFCF7EB}" dt="2022-01-26T16:33:34.248" v="1919"/>
          <ac:spMkLst>
            <pc:docMk/>
            <pc:sldMk cId="4279857501" sldId="589"/>
            <ac:spMk id="25" creationId="{FAE8D9DB-CDA6-46DB-8AE6-652810233EFA}"/>
          </ac:spMkLst>
        </pc:spChg>
        <pc:spChg chg="del">
          <ac:chgData name="PARZEN Maximilian" userId="S::s1827105@ed.ac.uk::c60461ba-f535-42c3-b0e2-5ac881ca8955" providerId="AD" clId="Web-{E771CDCB-F0DF-9057-6139-3CBFFCFCF7EB}" dt="2022-01-26T16:33:39.154" v="1921"/>
          <ac:spMkLst>
            <pc:docMk/>
            <pc:sldMk cId="4279857501" sldId="589"/>
            <ac:spMk id="26" creationId="{C68197EF-EC7C-416C-A8B5-AB0E10B833AF}"/>
          </ac:spMkLst>
        </pc:spChg>
        <pc:spChg chg="mod">
          <ac:chgData name="PARZEN Maximilian" userId="S::s1827105@ed.ac.uk::c60461ba-f535-42c3-b0e2-5ac881ca8955" providerId="AD" clId="Web-{E771CDCB-F0DF-9057-6139-3CBFFCFCF7EB}" dt="2022-01-26T19:28:04.816" v="2399" actId="1076"/>
          <ac:spMkLst>
            <pc:docMk/>
            <pc:sldMk cId="4279857501" sldId="589"/>
            <ac:spMk id="29" creationId="{983B5F03-19B6-46E4-BF3C-FD7A7F341D71}"/>
          </ac:spMkLst>
        </pc:spChg>
        <pc:picChg chg="add mod">
          <ac:chgData name="PARZEN Maximilian" userId="S::s1827105@ed.ac.uk::c60461ba-f535-42c3-b0e2-5ac881ca8955" providerId="AD" clId="Web-{E771CDCB-F0DF-9057-6139-3CBFFCFCF7EB}" dt="2022-01-26T19:30:09.491" v="2415" actId="1076"/>
          <ac:picMkLst>
            <pc:docMk/>
            <pc:sldMk cId="4279857501" sldId="589"/>
            <ac:picMk id="8" creationId="{3C3D4C3D-1FC1-4B5C-B186-649A2CFD2465}"/>
          </ac:picMkLst>
        </pc:picChg>
        <pc:picChg chg="del">
          <ac:chgData name="PARZEN Maximilian" userId="S::s1827105@ed.ac.uk::c60461ba-f535-42c3-b0e2-5ac881ca8955" providerId="AD" clId="Web-{E771CDCB-F0DF-9057-6139-3CBFFCFCF7EB}" dt="2022-01-26T16:33:40.405" v="1922"/>
          <ac:picMkLst>
            <pc:docMk/>
            <pc:sldMk cId="4279857501" sldId="589"/>
            <ac:picMk id="11" creationId="{7DC3CC16-3D1E-4D12-B0D1-566E55513627}"/>
          </ac:picMkLst>
        </pc:picChg>
        <pc:picChg chg="mod">
          <ac:chgData name="PARZEN Maximilian" userId="S::s1827105@ed.ac.uk::c60461ba-f535-42c3-b0e2-5ac881ca8955" providerId="AD" clId="Web-{E771CDCB-F0DF-9057-6139-3CBFFCFCF7EB}" dt="2022-01-26T19:28:22.644" v="2406" actId="1076"/>
          <ac:picMkLst>
            <pc:docMk/>
            <pc:sldMk cId="4279857501" sldId="589"/>
            <ac:picMk id="12" creationId="{185CEDCC-72D2-4E74-9E5E-4312D4217EA0}"/>
          </ac:picMkLst>
        </pc:picChg>
        <pc:picChg chg="mod">
          <ac:chgData name="PARZEN Maximilian" userId="S::s1827105@ed.ac.uk::c60461ba-f535-42c3-b0e2-5ac881ca8955" providerId="AD" clId="Web-{E771CDCB-F0DF-9057-6139-3CBFFCFCF7EB}" dt="2022-01-26T19:28:22.613" v="2405" actId="1076"/>
          <ac:picMkLst>
            <pc:docMk/>
            <pc:sldMk cId="4279857501" sldId="589"/>
            <ac:picMk id="23" creationId="{B13DE819-19A8-4A10-B030-9CDA09872851}"/>
          </ac:picMkLst>
        </pc:picChg>
      </pc:sldChg>
      <pc:sldChg chg="modSp add replId">
        <pc:chgData name="PARZEN Maximilian" userId="S::s1827105@ed.ac.uk::c60461ba-f535-42c3-b0e2-5ac881ca8955" providerId="AD" clId="Web-{E771CDCB-F0DF-9057-6139-3CBFFCFCF7EB}" dt="2022-01-26T16:38:31.004" v="2029" actId="20577"/>
        <pc:sldMkLst>
          <pc:docMk/>
          <pc:sldMk cId="624063928" sldId="590"/>
        </pc:sldMkLst>
        <pc:spChg chg="mod">
          <ac:chgData name="PARZEN Maximilian" userId="S::s1827105@ed.ac.uk::c60461ba-f535-42c3-b0e2-5ac881ca8955" providerId="AD" clId="Web-{E771CDCB-F0DF-9057-6139-3CBFFCFCF7EB}" dt="2022-01-26T16:38:31.004" v="2029" actId="20577"/>
          <ac:spMkLst>
            <pc:docMk/>
            <pc:sldMk cId="624063928" sldId="590"/>
            <ac:spMk id="16" creationId="{E826B3B4-9975-43E3-AA0C-623B6B339F0E}"/>
          </ac:spMkLst>
        </pc:spChg>
      </pc:sldChg>
      <pc:sldChg chg="addSp delSp modSp">
        <pc:chgData name="PARZEN Maximilian" userId="S::s1827105@ed.ac.uk::c60461ba-f535-42c3-b0e2-5ac881ca8955" providerId="AD" clId="Web-{E771CDCB-F0DF-9057-6139-3CBFFCFCF7EB}" dt="2022-01-26T19:26:10.719" v="2346"/>
        <pc:sldMkLst>
          <pc:docMk/>
          <pc:sldMk cId="814004746" sldId="591"/>
        </pc:sldMkLst>
        <pc:picChg chg="add del mod">
          <ac:chgData name="PARZEN Maximilian" userId="S::s1827105@ed.ac.uk::c60461ba-f535-42c3-b0e2-5ac881ca8955" providerId="AD" clId="Web-{E771CDCB-F0DF-9057-6139-3CBFFCFCF7EB}" dt="2022-01-26T19:26:10.719" v="2346"/>
          <ac:picMkLst>
            <pc:docMk/>
            <pc:sldMk cId="814004746" sldId="591"/>
            <ac:picMk id="3" creationId="{25EC7FD7-BD58-4716-BB76-2C9D55454B70}"/>
          </ac:picMkLst>
        </pc:picChg>
      </pc:sldChg>
      <pc:sldChg chg="addSp delSp modSp add replId">
        <pc:chgData name="PARZEN Maximilian" userId="S::s1827105@ed.ac.uk::c60461ba-f535-42c3-b0e2-5ac881ca8955" providerId="AD" clId="Web-{E771CDCB-F0DF-9057-6139-3CBFFCFCF7EB}" dt="2022-01-26T18:26:12.182" v="2326" actId="1076"/>
        <pc:sldMkLst>
          <pc:docMk/>
          <pc:sldMk cId="2569248577" sldId="592"/>
        </pc:sldMkLst>
        <pc:spChg chg="del">
          <ac:chgData name="PARZEN Maximilian" userId="S::s1827105@ed.ac.uk::c60461ba-f535-42c3-b0e2-5ac881ca8955" providerId="AD" clId="Web-{E771CDCB-F0DF-9057-6139-3CBFFCFCF7EB}" dt="2022-01-26T18:23:27.897" v="2239"/>
          <ac:spMkLst>
            <pc:docMk/>
            <pc:sldMk cId="2569248577" sldId="592"/>
            <ac:spMk id="5" creationId="{CB1A9CA1-E90D-4168-B73F-965251C77874}"/>
          </ac:spMkLst>
        </pc:spChg>
        <pc:spChg chg="del">
          <ac:chgData name="PARZEN Maximilian" userId="S::s1827105@ed.ac.uk::c60461ba-f535-42c3-b0e2-5ac881ca8955" providerId="AD" clId="Web-{E771CDCB-F0DF-9057-6139-3CBFFCFCF7EB}" dt="2022-01-26T18:23:27.881" v="2235"/>
          <ac:spMkLst>
            <pc:docMk/>
            <pc:sldMk cId="2569248577" sldId="592"/>
            <ac:spMk id="6" creationId="{00000000-0000-0000-0000-000000000000}"/>
          </ac:spMkLst>
        </pc:spChg>
        <pc:spChg chg="add mod">
          <ac:chgData name="PARZEN Maximilian" userId="S::s1827105@ed.ac.uk::c60461ba-f535-42c3-b0e2-5ac881ca8955" providerId="AD" clId="Web-{E771CDCB-F0DF-9057-6139-3CBFFCFCF7EB}" dt="2022-01-26T18:24:29.180" v="2274" actId="1076"/>
          <ac:spMkLst>
            <pc:docMk/>
            <pc:sldMk cId="2569248577" sldId="592"/>
            <ac:spMk id="8" creationId="{5C23F642-4B1B-4892-BDDA-8AE714BF4CEB}"/>
          </ac:spMkLst>
        </pc:spChg>
        <pc:spChg chg="del">
          <ac:chgData name="PARZEN Maximilian" userId="S::s1827105@ed.ac.uk::c60461ba-f535-42c3-b0e2-5ac881ca8955" providerId="AD" clId="Web-{E771CDCB-F0DF-9057-6139-3CBFFCFCF7EB}" dt="2022-01-26T18:23:27.897" v="2238"/>
          <ac:spMkLst>
            <pc:docMk/>
            <pc:sldMk cId="2569248577" sldId="592"/>
            <ac:spMk id="9" creationId="{CB1A9CA1-E90D-4168-B73F-965251C77874}"/>
          </ac:spMkLst>
        </pc:spChg>
        <pc:spChg chg="del">
          <ac:chgData name="PARZEN Maximilian" userId="S::s1827105@ed.ac.uk::c60461ba-f535-42c3-b0e2-5ac881ca8955" providerId="AD" clId="Web-{E771CDCB-F0DF-9057-6139-3CBFFCFCF7EB}" dt="2022-01-26T18:23:27.897" v="2237"/>
          <ac:spMkLst>
            <pc:docMk/>
            <pc:sldMk cId="2569248577" sldId="592"/>
            <ac:spMk id="10" creationId="{CB1A9CA1-E90D-4168-B73F-965251C77874}"/>
          </ac:spMkLst>
        </pc:spChg>
        <pc:spChg chg="del">
          <ac:chgData name="PARZEN Maximilian" userId="S::s1827105@ed.ac.uk::c60461ba-f535-42c3-b0e2-5ac881ca8955" providerId="AD" clId="Web-{E771CDCB-F0DF-9057-6139-3CBFFCFCF7EB}" dt="2022-01-26T18:23:27.881" v="2236"/>
          <ac:spMkLst>
            <pc:docMk/>
            <pc:sldMk cId="2569248577" sldId="592"/>
            <ac:spMk id="11" creationId="{CB1A9CA1-E90D-4168-B73F-965251C77874}"/>
          </ac:spMkLst>
        </pc:spChg>
        <pc:spChg chg="add mod">
          <ac:chgData name="PARZEN Maximilian" userId="S::s1827105@ed.ac.uk::c60461ba-f535-42c3-b0e2-5ac881ca8955" providerId="AD" clId="Web-{E771CDCB-F0DF-9057-6139-3CBFFCFCF7EB}" dt="2022-01-26T18:26:04.994" v="2325" actId="1076"/>
          <ac:spMkLst>
            <pc:docMk/>
            <pc:sldMk cId="2569248577" sldId="592"/>
            <ac:spMk id="16" creationId="{08ACD605-EDA8-4B7B-A893-D99FD911BE5A}"/>
          </ac:spMkLst>
        </pc:spChg>
        <pc:spChg chg="add mod">
          <ac:chgData name="PARZEN Maximilian" userId="S::s1827105@ed.ac.uk::c60461ba-f535-42c3-b0e2-5ac881ca8955" providerId="AD" clId="Web-{E771CDCB-F0DF-9057-6139-3CBFFCFCF7EB}" dt="2022-01-26T18:26:02.416" v="2324" actId="1076"/>
          <ac:spMkLst>
            <pc:docMk/>
            <pc:sldMk cId="2569248577" sldId="592"/>
            <ac:spMk id="17" creationId="{C7CD3B5A-427A-413C-95DA-41A5B9D335F8}"/>
          </ac:spMkLst>
        </pc:spChg>
        <pc:spChg chg="add mod">
          <ac:chgData name="PARZEN Maximilian" userId="S::s1827105@ed.ac.uk::c60461ba-f535-42c3-b0e2-5ac881ca8955" providerId="AD" clId="Web-{E771CDCB-F0DF-9057-6139-3CBFFCFCF7EB}" dt="2022-01-26T18:26:12.182" v="2326" actId="1076"/>
          <ac:spMkLst>
            <pc:docMk/>
            <pc:sldMk cId="2569248577" sldId="592"/>
            <ac:spMk id="18" creationId="{8C561DC2-FD34-439A-9BA8-C109B7D945C2}"/>
          </ac:spMkLst>
        </pc:spChg>
        <pc:spChg chg="del">
          <ac:chgData name="PARZEN Maximilian" userId="S::s1827105@ed.ac.uk::c60461ba-f535-42c3-b0e2-5ac881ca8955" providerId="AD" clId="Web-{E771CDCB-F0DF-9057-6139-3CBFFCFCF7EB}" dt="2022-01-26T18:23:27.881" v="2234"/>
          <ac:spMkLst>
            <pc:docMk/>
            <pc:sldMk cId="2569248577" sldId="592"/>
            <ac:spMk id="20" creationId="{00000000-0000-0000-0000-000000000000}"/>
          </ac:spMkLst>
        </pc:spChg>
        <pc:picChg chg="del">
          <ac:chgData name="PARZEN Maximilian" userId="S::s1827105@ed.ac.uk::c60461ba-f535-42c3-b0e2-5ac881ca8955" providerId="AD" clId="Web-{E771CDCB-F0DF-9057-6139-3CBFFCFCF7EB}" dt="2022-01-26T18:23:29.835" v="2240"/>
          <ac:picMkLst>
            <pc:docMk/>
            <pc:sldMk cId="2569248577" sldId="592"/>
            <ac:picMk id="4" creationId="{00000000-0000-0000-0000-000000000000}"/>
          </ac:picMkLst>
        </pc:picChg>
      </pc:sldChg>
      <pc:sldChg chg="add del replId">
        <pc:chgData name="PARZEN Maximilian" userId="S::s1827105@ed.ac.uk::c60461ba-f535-42c3-b0e2-5ac881ca8955" providerId="AD" clId="Web-{E771CDCB-F0DF-9057-6139-3CBFFCFCF7EB}" dt="2022-01-26T18:27:25.402" v="2328"/>
        <pc:sldMkLst>
          <pc:docMk/>
          <pc:sldMk cId="11116291" sldId="593"/>
        </pc:sldMkLst>
      </pc:sldChg>
      <pc:sldChg chg="add ord replId">
        <pc:chgData name="PARZEN Maximilian" userId="S::s1827105@ed.ac.uk::c60461ba-f535-42c3-b0e2-5ac881ca8955" providerId="AD" clId="Web-{E771CDCB-F0DF-9057-6139-3CBFFCFCF7EB}" dt="2022-01-26T18:27:40.215" v="2330"/>
        <pc:sldMkLst>
          <pc:docMk/>
          <pc:sldMk cId="228836688" sldId="593"/>
        </pc:sldMkLst>
      </pc:sldChg>
    </pc:docChg>
  </pc:docChgLst>
  <pc:docChgLst>
    <pc:chgData name="stuart.james" userId="S::stuart.james_gmx.de#ext#@uoe.onmicrosoft.com::5ecea55e-2c81-42d4-ae0e-85509197f020" providerId="AD" clId="Web-{52A0554E-3211-AE48-9AB5-43663FF9EF77}"/>
    <pc:docChg chg="modSld sldOrd">
      <pc:chgData name="stuart.james" userId="S::stuart.james_gmx.de#ext#@uoe.onmicrosoft.com::5ecea55e-2c81-42d4-ae0e-85509197f020" providerId="AD" clId="Web-{52A0554E-3211-AE48-9AB5-43663FF9EF77}" dt="2022-01-25T17:44:06.303" v="4"/>
      <pc:docMkLst>
        <pc:docMk/>
      </pc:docMkLst>
      <pc:sldChg chg="addSp delSp ord">
        <pc:chgData name="stuart.james" userId="S::stuart.james_gmx.de#ext#@uoe.onmicrosoft.com::5ecea55e-2c81-42d4-ae0e-85509197f020" providerId="AD" clId="Web-{52A0554E-3211-AE48-9AB5-43663FF9EF77}" dt="2022-01-25T17:44:06.303" v="4"/>
        <pc:sldMkLst>
          <pc:docMk/>
          <pc:sldMk cId="1619119113" sldId="524"/>
        </pc:sldMkLst>
        <pc:spChg chg="add del">
          <ac:chgData name="stuart.james" userId="S::stuart.james_gmx.de#ext#@uoe.onmicrosoft.com::5ecea55e-2c81-42d4-ae0e-85509197f020" providerId="AD" clId="Web-{52A0554E-3211-AE48-9AB5-43663FF9EF77}" dt="2022-01-25T17:44:02.740" v="3"/>
          <ac:spMkLst>
            <pc:docMk/>
            <pc:sldMk cId="1619119113" sldId="524"/>
            <ac:spMk id="5" creationId="{D087DD2A-0B3C-4B83-A27E-8247DF9E960D}"/>
          </ac:spMkLst>
        </pc:spChg>
      </pc:sldChg>
    </pc:docChg>
  </pc:docChgLst>
  <pc:docChgLst>
    <pc:chgData name="PARZEN Maximilian" userId="S::s1827105@ed.ac.uk::c60461ba-f535-42c3-b0e2-5ac881ca8955" providerId="AD" clId="Web-{68D7A771-7F15-A266-90D5-C035737BCBAB}"/>
    <pc:docChg chg="addSld delSld modSld sldOrd">
      <pc:chgData name="PARZEN Maximilian" userId="S::s1827105@ed.ac.uk::c60461ba-f535-42c3-b0e2-5ac881ca8955" providerId="AD" clId="Web-{68D7A771-7F15-A266-90D5-C035737BCBAB}" dt="2022-01-27T12:08:05.224" v="405"/>
      <pc:docMkLst>
        <pc:docMk/>
      </pc:docMkLst>
      <pc:sldChg chg="ord">
        <pc:chgData name="PARZEN Maximilian" userId="S::s1827105@ed.ac.uk::c60461ba-f535-42c3-b0e2-5ac881ca8955" providerId="AD" clId="Web-{68D7A771-7F15-A266-90D5-C035737BCBAB}" dt="2022-01-26T23:31:50.952" v="368"/>
        <pc:sldMkLst>
          <pc:docMk/>
          <pc:sldMk cId="1615530605" sldId="405"/>
        </pc:sldMkLst>
      </pc:sldChg>
      <pc:sldChg chg="ord">
        <pc:chgData name="PARZEN Maximilian" userId="S::s1827105@ed.ac.uk::c60461ba-f535-42c3-b0e2-5ac881ca8955" providerId="AD" clId="Web-{68D7A771-7F15-A266-90D5-C035737BCBAB}" dt="2022-01-26T23:31:53.468" v="369"/>
        <pc:sldMkLst>
          <pc:docMk/>
          <pc:sldMk cId="841964851" sldId="466"/>
        </pc:sldMkLst>
      </pc:sldChg>
      <pc:sldChg chg="del">
        <pc:chgData name="PARZEN Maximilian" userId="S::s1827105@ed.ac.uk::c60461ba-f535-42c3-b0e2-5ac881ca8955" providerId="AD" clId="Web-{68D7A771-7F15-A266-90D5-C035737BCBAB}" dt="2022-01-27T10:12:42.240" v="399"/>
        <pc:sldMkLst>
          <pc:docMk/>
          <pc:sldMk cId="482459044" sldId="525"/>
        </pc:sldMkLst>
      </pc:sldChg>
      <pc:sldChg chg="del">
        <pc:chgData name="PARZEN Maximilian" userId="S::s1827105@ed.ac.uk::c60461ba-f535-42c3-b0e2-5ac881ca8955" providerId="AD" clId="Web-{68D7A771-7F15-A266-90D5-C035737BCBAB}" dt="2022-01-27T10:12:45.162" v="400"/>
        <pc:sldMkLst>
          <pc:docMk/>
          <pc:sldMk cId="1646839848" sldId="527"/>
        </pc:sldMkLst>
      </pc:sldChg>
      <pc:sldChg chg="modSp">
        <pc:chgData name="PARZEN Maximilian" userId="S::s1827105@ed.ac.uk::c60461ba-f535-42c3-b0e2-5ac881ca8955" providerId="AD" clId="Web-{68D7A771-7F15-A266-90D5-C035737BCBAB}" dt="2022-01-26T23:40:06.456" v="378" actId="20577"/>
        <pc:sldMkLst>
          <pc:docMk/>
          <pc:sldMk cId="1168906460" sldId="571"/>
        </pc:sldMkLst>
        <pc:spChg chg="mod">
          <ac:chgData name="PARZEN Maximilian" userId="S::s1827105@ed.ac.uk::c60461ba-f535-42c3-b0e2-5ac881ca8955" providerId="AD" clId="Web-{68D7A771-7F15-A266-90D5-C035737BCBAB}" dt="2022-01-26T23:40:06.456" v="378" actId="20577"/>
          <ac:spMkLst>
            <pc:docMk/>
            <pc:sldMk cId="1168906460" sldId="571"/>
            <ac:spMk id="13" creationId="{5D36D697-999B-43B6-8E4C-47EE38C6E73E}"/>
          </ac:spMkLst>
        </pc:spChg>
      </pc:sldChg>
      <pc:sldChg chg="modSp">
        <pc:chgData name="PARZEN Maximilian" userId="S::s1827105@ed.ac.uk::c60461ba-f535-42c3-b0e2-5ac881ca8955" providerId="AD" clId="Web-{68D7A771-7F15-A266-90D5-C035737BCBAB}" dt="2022-01-26T23:40:20.940" v="382" actId="20577"/>
        <pc:sldMkLst>
          <pc:docMk/>
          <pc:sldMk cId="3307096360" sldId="572"/>
        </pc:sldMkLst>
        <pc:spChg chg="mod">
          <ac:chgData name="PARZEN Maximilian" userId="S::s1827105@ed.ac.uk::c60461ba-f535-42c3-b0e2-5ac881ca8955" providerId="AD" clId="Web-{68D7A771-7F15-A266-90D5-C035737BCBAB}" dt="2022-01-26T23:40:20.940" v="382" actId="20577"/>
          <ac:spMkLst>
            <pc:docMk/>
            <pc:sldMk cId="3307096360" sldId="572"/>
            <ac:spMk id="13" creationId="{5D36D697-999B-43B6-8E4C-47EE38C6E73E}"/>
          </ac:spMkLst>
        </pc:spChg>
      </pc:sldChg>
      <pc:sldChg chg="modSp">
        <pc:chgData name="PARZEN Maximilian" userId="S::s1827105@ed.ac.uk::c60461ba-f535-42c3-b0e2-5ac881ca8955" providerId="AD" clId="Web-{68D7A771-7F15-A266-90D5-C035737BCBAB}" dt="2022-01-26T23:38:36.448" v="372" actId="14100"/>
        <pc:sldMkLst>
          <pc:docMk/>
          <pc:sldMk cId="3968667986" sldId="574"/>
        </pc:sldMkLst>
        <pc:spChg chg="mod">
          <ac:chgData name="PARZEN Maximilian" userId="S::s1827105@ed.ac.uk::c60461ba-f535-42c3-b0e2-5ac881ca8955" providerId="AD" clId="Web-{68D7A771-7F15-A266-90D5-C035737BCBAB}" dt="2022-01-26T23:38:36.448" v="372" actId="14100"/>
          <ac:spMkLst>
            <pc:docMk/>
            <pc:sldMk cId="3968667986" sldId="574"/>
            <ac:spMk id="7" creationId="{409511E2-4477-432E-ACE4-45F4B93BDF98}"/>
          </ac:spMkLst>
        </pc:spChg>
      </pc:sldChg>
      <pc:sldChg chg="modSp">
        <pc:chgData name="PARZEN Maximilian" userId="S::s1827105@ed.ac.uk::c60461ba-f535-42c3-b0e2-5ac881ca8955" providerId="AD" clId="Web-{68D7A771-7F15-A266-90D5-C035737BCBAB}" dt="2022-01-27T10:02:16.613" v="383" actId="1076"/>
        <pc:sldMkLst>
          <pc:docMk/>
          <pc:sldMk cId="1908627175" sldId="596"/>
        </pc:sldMkLst>
        <pc:picChg chg="mod">
          <ac:chgData name="PARZEN Maximilian" userId="S::s1827105@ed.ac.uk::c60461ba-f535-42c3-b0e2-5ac881ca8955" providerId="AD" clId="Web-{68D7A771-7F15-A266-90D5-C035737BCBAB}" dt="2022-01-27T10:02:16.613" v="383" actId="1076"/>
          <ac:picMkLst>
            <pc:docMk/>
            <pc:sldMk cId="1908627175" sldId="596"/>
            <ac:picMk id="3" creationId="{8E4CB033-BDF3-4C13-B1FA-0A119804985A}"/>
          </ac:picMkLst>
        </pc:picChg>
      </pc:sldChg>
      <pc:sldChg chg="modSp ord">
        <pc:chgData name="PARZEN Maximilian" userId="S::s1827105@ed.ac.uk::c60461ba-f535-42c3-b0e2-5ac881ca8955" providerId="AD" clId="Web-{68D7A771-7F15-A266-90D5-C035737BCBAB}" dt="2022-01-26T23:39:51.872" v="374" actId="20577"/>
        <pc:sldMkLst>
          <pc:docMk/>
          <pc:sldMk cId="119829805" sldId="604"/>
        </pc:sldMkLst>
        <pc:spChg chg="mod">
          <ac:chgData name="PARZEN Maximilian" userId="S::s1827105@ed.ac.uk::c60461ba-f535-42c3-b0e2-5ac881ca8955" providerId="AD" clId="Web-{68D7A771-7F15-A266-90D5-C035737BCBAB}" dt="2022-01-26T23:39:51.872" v="374" actId="20577"/>
          <ac:spMkLst>
            <pc:docMk/>
            <pc:sldMk cId="119829805" sldId="604"/>
            <ac:spMk id="13" creationId="{5D36D697-999B-43B6-8E4C-47EE38C6E73E}"/>
          </ac:spMkLst>
        </pc:spChg>
      </pc:sldChg>
      <pc:sldChg chg="addSp delSp modSp add replId">
        <pc:chgData name="PARZEN Maximilian" userId="S::s1827105@ed.ac.uk::c60461ba-f535-42c3-b0e2-5ac881ca8955" providerId="AD" clId="Web-{68D7A771-7F15-A266-90D5-C035737BCBAB}" dt="2022-01-27T12:08:05.224" v="405"/>
        <pc:sldMkLst>
          <pc:docMk/>
          <pc:sldMk cId="573725795" sldId="607"/>
        </pc:sldMkLst>
        <pc:spChg chg="mod">
          <ac:chgData name="PARZEN Maximilian" userId="S::s1827105@ed.ac.uk::c60461ba-f535-42c3-b0e2-5ac881ca8955" providerId="AD" clId="Web-{68D7A771-7F15-A266-90D5-C035737BCBAB}" dt="2022-01-26T20:59:55.048" v="91" actId="1076"/>
          <ac:spMkLst>
            <pc:docMk/>
            <pc:sldMk cId="573725795" sldId="607"/>
            <ac:spMk id="3" creationId="{07D5171A-8E6B-4722-ADA5-89B7EFECB7F0}"/>
          </ac:spMkLst>
        </pc:spChg>
        <pc:spChg chg="mod">
          <ac:chgData name="PARZEN Maximilian" userId="S::s1827105@ed.ac.uk::c60461ba-f535-42c3-b0e2-5ac881ca8955" providerId="AD" clId="Web-{68D7A771-7F15-A266-90D5-C035737BCBAB}" dt="2022-01-26T21:03:49.390" v="366" actId="20577"/>
          <ac:spMkLst>
            <pc:docMk/>
            <pc:sldMk cId="573725795" sldId="607"/>
            <ac:spMk id="5" creationId="{7E1EA74B-00E6-47E0-B7D6-391295172BE3}"/>
          </ac:spMkLst>
        </pc:spChg>
        <pc:spChg chg="add mod">
          <ac:chgData name="PARZEN Maximilian" userId="S::s1827105@ed.ac.uk::c60461ba-f535-42c3-b0e2-5ac881ca8955" providerId="AD" clId="Web-{68D7A771-7F15-A266-90D5-C035737BCBAB}" dt="2022-01-26T21:00:50.113" v="157" actId="20577"/>
          <ac:spMkLst>
            <pc:docMk/>
            <pc:sldMk cId="573725795" sldId="607"/>
            <ac:spMk id="8" creationId="{57BB91DB-4B78-4AFA-A37A-CFE2C6E502DA}"/>
          </ac:spMkLst>
        </pc:spChg>
        <pc:spChg chg="del">
          <ac:chgData name="PARZEN Maximilian" userId="S::s1827105@ed.ac.uk::c60461ba-f535-42c3-b0e2-5ac881ca8955" providerId="AD" clId="Web-{68D7A771-7F15-A266-90D5-C035737BCBAB}" dt="2022-01-26T20:58:37.887" v="16"/>
          <ac:spMkLst>
            <pc:docMk/>
            <pc:sldMk cId="573725795" sldId="607"/>
            <ac:spMk id="10" creationId="{B56C733C-417A-48DA-99AF-AE8EF95586FB}"/>
          </ac:spMkLst>
        </pc:spChg>
        <pc:spChg chg="del">
          <ac:chgData name="PARZEN Maximilian" userId="S::s1827105@ed.ac.uk::c60461ba-f535-42c3-b0e2-5ac881ca8955" providerId="AD" clId="Web-{68D7A771-7F15-A266-90D5-C035737BCBAB}" dt="2022-01-26T20:58:41.325" v="35"/>
          <ac:spMkLst>
            <pc:docMk/>
            <pc:sldMk cId="573725795" sldId="607"/>
            <ac:spMk id="12" creationId="{233C7BAE-99AD-4839-8525-A5B1B2819FC0}"/>
          </ac:spMkLst>
        </pc:spChg>
        <pc:spChg chg="add mod">
          <ac:chgData name="PARZEN Maximilian" userId="S::s1827105@ed.ac.uk::c60461ba-f535-42c3-b0e2-5ac881ca8955" providerId="AD" clId="Web-{68D7A771-7F15-A266-90D5-C035737BCBAB}" dt="2022-01-26T21:02:16.400" v="251" actId="20577"/>
          <ac:spMkLst>
            <pc:docMk/>
            <pc:sldMk cId="573725795" sldId="607"/>
            <ac:spMk id="53" creationId="{DBD78C3F-1D18-4ED2-B9CF-22D1DE69AAE0}"/>
          </ac:spMkLst>
        </pc:spChg>
        <pc:picChg chg="del">
          <ac:chgData name="PARZEN Maximilian" userId="S::s1827105@ed.ac.uk::c60461ba-f535-42c3-b0e2-5ac881ca8955" providerId="AD" clId="Web-{68D7A771-7F15-A266-90D5-C035737BCBAB}" dt="2022-01-26T20:58:37.887" v="1"/>
          <ac:picMkLst>
            <pc:docMk/>
            <pc:sldMk cId="573725795" sldId="607"/>
            <ac:picMk id="4" creationId="{34488C29-094D-43A4-BAD8-B02CB367E9B4}"/>
          </ac:picMkLst>
        </pc:picChg>
        <pc:picChg chg="add mod ord">
          <ac:chgData name="PARZEN Maximilian" userId="S::s1827105@ed.ac.uk::c60461ba-f535-42c3-b0e2-5ac881ca8955" providerId="AD" clId="Web-{68D7A771-7F15-A266-90D5-C035737BCBAB}" dt="2022-01-27T12:08:05.224" v="405"/>
          <ac:picMkLst>
            <pc:docMk/>
            <pc:sldMk cId="573725795" sldId="607"/>
            <ac:picMk id="4" creationId="{EF80EF53-90CF-42F2-9772-8827AB0EB711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19"/>
          <ac:picMkLst>
            <pc:docMk/>
            <pc:sldMk cId="573725795" sldId="607"/>
            <ac:picMk id="6" creationId="{B56FC3B5-EE1A-45F4-915C-6F5BF4B3489A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18"/>
          <ac:picMkLst>
            <pc:docMk/>
            <pc:sldMk cId="573725795" sldId="607"/>
            <ac:picMk id="7" creationId="{3CDFBCC5-786A-44F2-B353-21224CA4E1EE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17"/>
          <ac:picMkLst>
            <pc:docMk/>
            <pc:sldMk cId="573725795" sldId="607"/>
            <ac:picMk id="9" creationId="{36604AFA-1AEA-4AB2-89C5-E89970AFB481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4.481" v="37"/>
          <ac:picMkLst>
            <pc:docMk/>
            <pc:sldMk cId="573725795" sldId="607"/>
            <ac:picMk id="11" creationId="{C5786E9C-5F13-49F1-8B3E-6CC4C18CA080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34"/>
          <ac:picMkLst>
            <pc:docMk/>
            <pc:sldMk cId="573725795" sldId="607"/>
            <ac:picMk id="18" creationId="{4A4EAE6A-F883-4D7E-9CA8-45109FBA3693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33"/>
          <ac:picMkLst>
            <pc:docMk/>
            <pc:sldMk cId="573725795" sldId="607"/>
            <ac:picMk id="21" creationId="{5D247651-1720-4993-8488-A074BCD82D94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32"/>
          <ac:picMkLst>
            <pc:docMk/>
            <pc:sldMk cId="573725795" sldId="607"/>
            <ac:picMk id="22" creationId="{53CA53A3-32FE-4047-9614-7D869C2C4052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15"/>
          <ac:picMkLst>
            <pc:docMk/>
            <pc:sldMk cId="573725795" sldId="607"/>
            <ac:picMk id="23" creationId="{5B67BB21-5841-4907-940B-B28491B9CB7E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14"/>
          <ac:picMkLst>
            <pc:docMk/>
            <pc:sldMk cId="573725795" sldId="607"/>
            <ac:picMk id="24" creationId="{F7DDF6B9-AD79-46BD-92B0-3775B666D374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31"/>
          <ac:picMkLst>
            <pc:docMk/>
            <pc:sldMk cId="573725795" sldId="607"/>
            <ac:picMk id="25" creationId="{2F07296F-5A5F-4E0B-A761-28114AFFBD5A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13"/>
          <ac:picMkLst>
            <pc:docMk/>
            <pc:sldMk cId="573725795" sldId="607"/>
            <ac:picMk id="26" creationId="{6441591C-0B51-4515-AB76-41453489C28D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12"/>
          <ac:picMkLst>
            <pc:docMk/>
            <pc:sldMk cId="573725795" sldId="607"/>
            <ac:picMk id="27" creationId="{A10781F8-4F4E-4A07-A98E-51D4632E28DC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30"/>
          <ac:picMkLst>
            <pc:docMk/>
            <pc:sldMk cId="573725795" sldId="607"/>
            <ac:picMk id="28" creationId="{4E4CA21C-37ED-464D-84DF-68C2C3A02035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11"/>
          <ac:picMkLst>
            <pc:docMk/>
            <pc:sldMk cId="573725795" sldId="607"/>
            <ac:picMk id="30" creationId="{4B3093CA-9720-4961-B79D-940404E89A62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10"/>
          <ac:picMkLst>
            <pc:docMk/>
            <pc:sldMk cId="573725795" sldId="607"/>
            <ac:picMk id="31" creationId="{CF41F5DD-021D-420F-9384-C1D708704F9C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9"/>
          <ac:picMkLst>
            <pc:docMk/>
            <pc:sldMk cId="573725795" sldId="607"/>
            <ac:picMk id="32" creationId="{546344A9-0085-4839-B5AA-91D2408704C0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29"/>
          <ac:picMkLst>
            <pc:docMk/>
            <pc:sldMk cId="573725795" sldId="607"/>
            <ac:picMk id="33" creationId="{2E3307AC-DBF4-45F7-AF31-CFE168C70C5E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8"/>
          <ac:picMkLst>
            <pc:docMk/>
            <pc:sldMk cId="573725795" sldId="607"/>
            <ac:picMk id="35" creationId="{F8BD24BC-F2CD-43DB-9E54-3CC3B4BF7223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7"/>
          <ac:picMkLst>
            <pc:docMk/>
            <pc:sldMk cId="573725795" sldId="607"/>
            <ac:picMk id="36" creationId="{74A8479B-3417-4A20-939A-50DD333F99C3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6"/>
          <ac:picMkLst>
            <pc:docMk/>
            <pc:sldMk cId="573725795" sldId="607"/>
            <ac:picMk id="37" creationId="{B35DA4D6-F648-416D-9111-D7500F39B57C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28"/>
          <ac:picMkLst>
            <pc:docMk/>
            <pc:sldMk cId="573725795" sldId="607"/>
            <ac:picMk id="38" creationId="{669A3619-E78F-443D-903B-ECFD0936E9CC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5"/>
          <ac:picMkLst>
            <pc:docMk/>
            <pc:sldMk cId="573725795" sldId="607"/>
            <ac:picMk id="39" creationId="{38CAF62C-102F-45AB-B262-B5F35CD8E344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27"/>
          <ac:picMkLst>
            <pc:docMk/>
            <pc:sldMk cId="573725795" sldId="607"/>
            <ac:picMk id="40" creationId="{844C8A76-AADE-4FCC-9C6D-039D7F523AEF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3.309" v="36"/>
          <ac:picMkLst>
            <pc:docMk/>
            <pc:sldMk cId="573725795" sldId="607"/>
            <ac:picMk id="41" creationId="{B9DEE37B-DBC5-4AD3-AD11-7F0F044A8F25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4"/>
          <ac:picMkLst>
            <pc:docMk/>
            <pc:sldMk cId="573725795" sldId="607"/>
            <ac:picMk id="42" creationId="{6322ADA7-CAC6-44E4-AB89-15175AA068AA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26"/>
          <ac:picMkLst>
            <pc:docMk/>
            <pc:sldMk cId="573725795" sldId="607"/>
            <ac:picMk id="43" creationId="{75AF251E-E4C1-4365-956E-FFDD158916B3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25"/>
          <ac:picMkLst>
            <pc:docMk/>
            <pc:sldMk cId="573725795" sldId="607"/>
            <ac:picMk id="44" creationId="{053BA4FD-144C-40B9-8BB8-EDF12193FD58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3"/>
          <ac:picMkLst>
            <pc:docMk/>
            <pc:sldMk cId="573725795" sldId="607"/>
            <ac:picMk id="45" creationId="{E4BA5415-0850-449E-9C24-84B1B75FFBBE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24"/>
          <ac:picMkLst>
            <pc:docMk/>
            <pc:sldMk cId="573725795" sldId="607"/>
            <ac:picMk id="46" creationId="{E92A287D-EF55-4372-8D07-A8CC8DC9F4CF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23"/>
          <ac:picMkLst>
            <pc:docMk/>
            <pc:sldMk cId="573725795" sldId="607"/>
            <ac:picMk id="47" creationId="{88B6E3C4-E2AD-4770-B0B8-0EA9ACA94CAE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22"/>
          <ac:picMkLst>
            <pc:docMk/>
            <pc:sldMk cId="573725795" sldId="607"/>
            <ac:picMk id="49" creationId="{1176EB8C-2A39-432A-B959-1DC2F150C26A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21"/>
          <ac:picMkLst>
            <pc:docMk/>
            <pc:sldMk cId="573725795" sldId="607"/>
            <ac:picMk id="50" creationId="{9A3CF757-25BE-40EF-BA2B-76EA9528FE83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37.887" v="2"/>
          <ac:picMkLst>
            <pc:docMk/>
            <pc:sldMk cId="573725795" sldId="607"/>
            <ac:picMk id="51" creationId="{70F74F9F-D04F-40C4-884D-7322B6A7399E}"/>
          </ac:picMkLst>
        </pc:picChg>
        <pc:picChg chg="del">
          <ac:chgData name="PARZEN Maximilian" userId="S::s1827105@ed.ac.uk::c60461ba-f535-42c3-b0e2-5ac881ca8955" providerId="AD" clId="Web-{68D7A771-7F15-A266-90D5-C035737BCBAB}" dt="2022-01-26T20:58:41.325" v="20"/>
          <ac:picMkLst>
            <pc:docMk/>
            <pc:sldMk cId="573725795" sldId="607"/>
            <ac:picMk id="52" creationId="{A2F419B4-CD23-4385-BCF7-93B6E32D07E4}"/>
          </ac:picMkLst>
        </pc:picChg>
      </pc:sldChg>
      <pc:sldChg chg="modSp">
        <pc:chgData name="PARZEN Maximilian" userId="S::s1827105@ed.ac.uk::c60461ba-f535-42c3-b0e2-5ac881ca8955" providerId="AD" clId="Web-{68D7A771-7F15-A266-90D5-C035737BCBAB}" dt="2022-01-27T10:07:52.654" v="385" actId="20577"/>
        <pc:sldMkLst>
          <pc:docMk/>
          <pc:sldMk cId="3514097031" sldId="618"/>
        </pc:sldMkLst>
        <pc:spChg chg="mod">
          <ac:chgData name="PARZEN Maximilian" userId="S::s1827105@ed.ac.uk::c60461ba-f535-42c3-b0e2-5ac881ca8955" providerId="AD" clId="Web-{68D7A771-7F15-A266-90D5-C035737BCBAB}" dt="2022-01-27T10:07:52.654" v="385" actId="20577"/>
          <ac:spMkLst>
            <pc:docMk/>
            <pc:sldMk cId="3514097031" sldId="618"/>
            <ac:spMk id="24" creationId="{6B25521C-D0E6-40BB-8648-33005738D9F2}"/>
          </ac:spMkLst>
        </pc:spChg>
      </pc:sldChg>
      <pc:sldChg chg="addSp delSp modSp">
        <pc:chgData name="PARZEN Maximilian" userId="S::s1827105@ed.ac.uk::c60461ba-f535-42c3-b0e2-5ac881ca8955" providerId="AD" clId="Web-{68D7A771-7F15-A266-90D5-C035737BCBAB}" dt="2022-01-27T10:14:18.556" v="402"/>
        <pc:sldMkLst>
          <pc:docMk/>
          <pc:sldMk cId="1993010922" sldId="629"/>
        </pc:sldMkLst>
        <pc:spChg chg="add mod">
          <ac:chgData name="PARZEN Maximilian" userId="S::s1827105@ed.ac.uk::c60461ba-f535-42c3-b0e2-5ac881ca8955" providerId="AD" clId="Web-{68D7A771-7F15-A266-90D5-C035737BCBAB}" dt="2022-01-27T10:11:54.645" v="398" actId="1076"/>
          <ac:spMkLst>
            <pc:docMk/>
            <pc:sldMk cId="1993010922" sldId="629"/>
            <ac:spMk id="9" creationId="{79848728-0917-46A3-8AB6-4DFAB6862952}"/>
          </ac:spMkLst>
        </pc:spChg>
        <pc:spChg chg="add del">
          <ac:chgData name="PARZEN Maximilian" userId="S::s1827105@ed.ac.uk::c60461ba-f535-42c3-b0e2-5ac881ca8955" providerId="AD" clId="Web-{68D7A771-7F15-A266-90D5-C035737BCBAB}" dt="2022-01-27T10:14:18.556" v="402"/>
          <ac:spMkLst>
            <pc:docMk/>
            <pc:sldMk cId="1993010922" sldId="629"/>
            <ac:spMk id="11" creationId="{D68B6089-2AC3-48F7-A65A-527A101D0223}"/>
          </ac:spMkLst>
        </pc:spChg>
        <pc:grpChg chg="add">
          <ac:chgData name="PARZEN Maximilian" userId="S::s1827105@ed.ac.uk::c60461ba-f535-42c3-b0e2-5ac881ca8955" providerId="AD" clId="Web-{68D7A771-7F15-A266-90D5-C035737BCBAB}" dt="2022-01-27T10:10:32.096" v="391"/>
          <ac:grpSpMkLst>
            <pc:docMk/>
            <pc:sldMk cId="1993010922" sldId="629"/>
            <ac:grpSpMk id="7" creationId="{810B1524-3614-442C-BA84-5D9DA52BB693}"/>
          </ac:grpSpMkLst>
        </pc:grpChg>
        <pc:picChg chg="add mod ord">
          <ac:chgData name="PARZEN Maximilian" userId="S::s1827105@ed.ac.uk::c60461ba-f535-42c3-b0e2-5ac881ca8955" providerId="AD" clId="Web-{68D7A771-7F15-A266-90D5-C035737BCBAB}" dt="2022-01-27T10:09:57.907" v="390"/>
          <ac:picMkLst>
            <pc:docMk/>
            <pc:sldMk cId="1993010922" sldId="629"/>
            <ac:picMk id="3" creationId="{A1101B99-0D6B-4E9A-B899-2B943CCFF0C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258_9ACB6A6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242_598C56B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Data validation - Africa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IRENA (2021)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Gas</c:v>
                </c:pt>
                <c:pt idx="1">
                  <c:v>Coal</c:v>
                </c:pt>
                <c:pt idx="2">
                  <c:v>Oil</c:v>
                </c:pt>
                <c:pt idx="3">
                  <c:v>Hydro</c:v>
                </c:pt>
                <c:pt idx="4">
                  <c:v>Total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108</c:v>
                </c:pt>
                <c:pt idx="1">
                  <c:v>48.3</c:v>
                </c:pt>
                <c:pt idx="2">
                  <c:v>22.7</c:v>
                </c:pt>
                <c:pt idx="3">
                  <c:v>35.799999999999997</c:v>
                </c:pt>
                <c:pt idx="4">
                  <c:v>214.8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83-4FDB-9E8D-FC7F01A39EA7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IEA (2019)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Gas</c:v>
                </c:pt>
                <c:pt idx="1">
                  <c:v>Coal</c:v>
                </c:pt>
                <c:pt idx="2">
                  <c:v>Oil</c:v>
                </c:pt>
                <c:pt idx="3">
                  <c:v>Hydro</c:v>
                </c:pt>
                <c:pt idx="4">
                  <c:v>Total</c:v>
                </c:pt>
              </c:strCache>
            </c:strRef>
          </c:cat>
          <c:val>
            <c:numRef>
              <c:f>Foglio1!$C$2:$C$6</c:f>
              <c:numCache>
                <c:formatCode>General</c:formatCode>
                <c:ptCount val="5"/>
                <c:pt idx="0">
                  <c:v>102.9</c:v>
                </c:pt>
                <c:pt idx="1">
                  <c:v>48.1</c:v>
                </c:pt>
                <c:pt idx="2">
                  <c:v>43.1</c:v>
                </c:pt>
                <c:pt idx="3">
                  <c:v>36.5</c:v>
                </c:pt>
                <c:pt idx="4">
                  <c:v>230.6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83-4FDB-9E8D-FC7F01A39EA7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PyPSA-Africa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Gas</c:v>
                </c:pt>
                <c:pt idx="1">
                  <c:v>Coal</c:v>
                </c:pt>
                <c:pt idx="2">
                  <c:v>Oil</c:v>
                </c:pt>
                <c:pt idx="3">
                  <c:v>Hydro</c:v>
                </c:pt>
                <c:pt idx="4">
                  <c:v>Total</c:v>
                </c:pt>
              </c:strCache>
            </c:strRef>
          </c:cat>
          <c:val>
            <c:numRef>
              <c:f>Foglio1!$D$2:$D$6</c:f>
              <c:numCache>
                <c:formatCode>General</c:formatCode>
                <c:ptCount val="5"/>
                <c:pt idx="0">
                  <c:v>55</c:v>
                </c:pt>
                <c:pt idx="1">
                  <c:v>43.2</c:v>
                </c:pt>
                <c:pt idx="2">
                  <c:v>26.3</c:v>
                </c:pt>
                <c:pt idx="3">
                  <c:v>20</c:v>
                </c:pt>
                <c:pt idx="4">
                  <c:v>144.5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83-4FDB-9E8D-FC7F01A39E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9082480"/>
        <c:axId val="769080184"/>
      </c:barChart>
      <c:catAx>
        <c:axId val="76908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080184"/>
        <c:crosses val="autoZero"/>
        <c:auto val="1"/>
        <c:lblAlgn val="ctr"/>
        <c:lblOffset val="100"/>
        <c:noMultiLvlLbl val="0"/>
      </c:catAx>
      <c:valAx>
        <c:axId val="769080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08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Data validation - Africa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IRENA (2021)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Gas</c:v>
                </c:pt>
                <c:pt idx="1">
                  <c:v>Coal</c:v>
                </c:pt>
                <c:pt idx="2">
                  <c:v>Oil</c:v>
                </c:pt>
                <c:pt idx="3">
                  <c:v>Hydro</c:v>
                </c:pt>
                <c:pt idx="4">
                  <c:v>Total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108</c:v>
                </c:pt>
                <c:pt idx="1">
                  <c:v>48.3</c:v>
                </c:pt>
                <c:pt idx="2">
                  <c:v>22.7</c:v>
                </c:pt>
                <c:pt idx="3">
                  <c:v>35.799999999999997</c:v>
                </c:pt>
                <c:pt idx="4">
                  <c:v>214.8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83-4FDB-9E8D-FC7F01A39EA7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IEA (2019)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Gas</c:v>
                </c:pt>
                <c:pt idx="1">
                  <c:v>Coal</c:v>
                </c:pt>
                <c:pt idx="2">
                  <c:v>Oil</c:v>
                </c:pt>
                <c:pt idx="3">
                  <c:v>Hydro</c:v>
                </c:pt>
                <c:pt idx="4">
                  <c:v>Total</c:v>
                </c:pt>
              </c:strCache>
            </c:strRef>
          </c:cat>
          <c:val>
            <c:numRef>
              <c:f>Foglio1!$C$2:$C$6</c:f>
              <c:numCache>
                <c:formatCode>General</c:formatCode>
                <c:ptCount val="5"/>
                <c:pt idx="0">
                  <c:v>102.9</c:v>
                </c:pt>
                <c:pt idx="1">
                  <c:v>48.1</c:v>
                </c:pt>
                <c:pt idx="2">
                  <c:v>43.1</c:v>
                </c:pt>
                <c:pt idx="3">
                  <c:v>36.5</c:v>
                </c:pt>
                <c:pt idx="4">
                  <c:v>230.6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83-4FDB-9E8D-FC7F01A39EA7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PyPSA-Africa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Gas</c:v>
                </c:pt>
                <c:pt idx="1">
                  <c:v>Coal</c:v>
                </c:pt>
                <c:pt idx="2">
                  <c:v>Oil</c:v>
                </c:pt>
                <c:pt idx="3">
                  <c:v>Hydro</c:v>
                </c:pt>
                <c:pt idx="4">
                  <c:v>Total</c:v>
                </c:pt>
              </c:strCache>
            </c:strRef>
          </c:cat>
          <c:val>
            <c:numRef>
              <c:f>Foglio1!$D$2:$D$6</c:f>
              <c:numCache>
                <c:formatCode>General</c:formatCode>
                <c:ptCount val="5"/>
                <c:pt idx="0">
                  <c:v>55</c:v>
                </c:pt>
                <c:pt idx="1">
                  <c:v>43.2</c:v>
                </c:pt>
                <c:pt idx="2">
                  <c:v>26.3</c:v>
                </c:pt>
                <c:pt idx="3">
                  <c:v>20</c:v>
                </c:pt>
                <c:pt idx="4">
                  <c:v>144.5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83-4FDB-9E8D-FC7F01A39E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9082480"/>
        <c:axId val="769080184"/>
      </c:barChart>
      <c:catAx>
        <c:axId val="76908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080184"/>
        <c:crosses val="autoZero"/>
        <c:auto val="1"/>
        <c:lblAlgn val="ctr"/>
        <c:lblOffset val="100"/>
        <c:noMultiLvlLbl val="0"/>
      </c:catAx>
      <c:valAx>
        <c:axId val="769080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08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it-IT" noProof="1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08AB7973-47AE-443E-93D0-926C240DFF7C}" type="datetime1">
              <a:rPr lang="it-IT" noProof="1" smtClean="0"/>
              <a:t>31/01/2022</a:t>
            </a:fld>
            <a:endParaRPr lang="it-IT" noProof="1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it-IT" noProof="1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48FBD93F-F02D-450A-B770-AD465E68CA96}" type="slidenum">
              <a:rPr lang="it-IT" noProof="1" smtClean="0"/>
              <a:t>‹#›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1906992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7T09:51:39.5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16845 6408 16383 0 0,'18'-13'0'0'0,"53"-40"0"0"0,60-32 0 0 0,68-29 0 0 0,62-25 0 0 0,48-7 0 0 0,50-9 0 0 0,52 0 0 0 0,27 13 0 0 0,22 26 0 0 0,11 24 0 0 0,1 20 0 0 0,-10 12 0 0 0,-4 17 0 0 0,-19 15 0 0 0,-36 13 0 0 0,-55 9 0 0 0,-48 1 0 0 0,-61 1 0 0 0,-50 2 0 0 0,-48-4 0 0 0,-35 0 0 0 0,-26-4 0 0 0,-19 0 0 0 0,-10 1 0 0 0,-6-1 0 0 0,13-5 0 0 0,8-12 0 0 0,2-5 0 0 0,8-8 0 0 0,8-4 0 0 0,-2 0 0 0 0,3 4 0 0 0,-4 8 0 0 0,-12 5 0 0 0,-12 8 0 0 0,-8 6 0 0 0,-4 6 0 0 0,-4 4 0 0 0,-10 7 0 0 0,-9 7 0 0 0,-10 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7T09:51:39.5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25420 5281 16383 0 0,'-9'4'0'0'0,"-3"11"0"0"0,1 24 0 0 0,2 19 0 0 0,3 17 0 0 0,2 14 0 0 0,6 0 0 0 0,8 2 0 0 0,14 13 0 0 0,9 1 0 0 0,6 0 0 0 0,15 5 0 0 0,7-3 0 0 0,6 10 0 0 0,0 4 0 0 0,11 6 0 0 0,2 1 0 0 0,3 8 0 0 0,6 3 0 0 0,6 5 0 0 0,-1-5 0 0 0,6 0 0 0 0,-1-1 0 0 0,-4-7 0 0 0,3 1 0 0 0,-1-5 0 0 0,0 11 0 0 0,-7 0 0 0 0,-11-5 0 0 0,-10-14 0 0 0,-12-21 0 0 0,-11-20 0 0 0,-9-9 0 0 0,-7-7 0 0 0,-8-11 0 0 0,-8-9 0 0 0,-7-7 0 0 0,1-6 0 0 0,-2-3 0 0 0,7-1 0 0 0,2-1 0 0 0,2 4 0 0 0,-1 2 0 0 0,-4 0 0 0 0,0 4 0 0 0,-1 1 0 0 0,1-2 0 0 0,0-2 0 0 0,1-1 0 0 0,-2-2 0 0 0,-2-1 0 0 0,-2 3 0 0 0,-4-3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7T09:51:39.5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34625 9399 16383 0 0,'5'-13'0'0'0,"18"-40"0"0"0,15-41 0 0 0,18-36 0 0 0,4-12 0 0 0,0-1 0 0 0,-5 11 0 0 0,-8 15 0 0 0,-7 10 0 0 0,-6 19 0 0 0,-1 11 0 0 0,-1 9 0 0 0,-1 4 0 0 0,-2 0 0 0 0,-2 5 0 0 0,4 1 0 0 0,1-8 0 0 0,-1-6 0 0 0,8-8 0 0 0,6-9 0 0 0,-1-5 0 0 0,2-6 0 0 0,1 2 0 0 0,-7 13 0 0 0,-2 8 0 0 0,-3 3 0 0 0,2 6 0 0 0,-1 15 0 0 0,-8 7 0 0 0,-3 3 0 0 0,-1 8 0 0 0,-2 2 0 0 0,6 2 0 0 0,-3 2 0 0 0,-5 1 0 0 0,-2 2 0 0 0,0 0 0 0 0,2-9 0 0 0,-2-2 0 0 0,-1 1 0 0 0,2 6 0 0 0,2 4 0 0 0,-3 2 0 0 0,0 0 0 0 0,2 1 0 0 0,-3-1 0 0 0,0 0 0 0 0,-3-1 0 0 0,-4-1 0 0 0,1 5 0 0 0,-1 1 0 0 0,-3 4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7T09:51:39.5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36288 6096 16383 0 0,'0'-9'0'0'0,"-5"-11"0"0"0,0-12 0 0 0,-1-13 0 0 0,1-16 0 0 0,2-8 0 0 0,1-8 0 0 0,1-5 0 0 0,1-6 0 0 0,0-1 0 0 0,0-3 0 0 0,0 1 0 0 0,0-2 0 0 0,1 2 0 0 0,-1 8 0 0 0,4 0 0 0 0,2 5 0 0 0,0 8 0 0 0,-2 2 0 0 0,-1 0 0 0 0,-1 7 0 0 0,-1 4 0 0 0,0 0 0 0 0,-1 5 0 0 0,0 6 0 0 0,-1 3 0 0 0,1-4 0 0 0,0 0 0 0 0,0 5 0 0 0,0 5 0 0 0,0 4 0 0 0,0 4 0 0 0,0-3 0 0 0,0 0 0 0 0,0 2 0 0 0,0 0 0 0 0,4 7 0 0 0,2 1 0 0 0,0 2 0 0 0,-2-2 0 0 0,-1 0 0 0 0,-1-6 0 0 0,-1-3 0 0 0,0-4 0 0 0,-1-1 0 0 0,-1 2 0 0 0,1 1 0 0 0,0 3 0 0 0,0 2 0 0 0,0 0 0 0 0,0 2 0 0 0,0 1 0 0 0,0-5 0 0 0,0-1 0 0 0,0 0 0 0 0,0 1 0 0 0,0 1 0 0 0,0 1 0 0 0,0 1 0 0 0,0 1 0 0 0,0 5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55DF2BE3-1CF4-4388-925D-B38D18E065AA}" type="datetime1">
              <a:rPr lang="it-IT" noProof="0" smtClean="0"/>
              <a:t>31/01/2022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7EB040C8-62D2-4EA7-B200-D3B8C06AAFD8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300M in other regions on the globe have the same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65611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Rigorous </a:t>
            </a:r>
            <a:r>
              <a:rPr lang="en-US" err="1"/>
              <a:t>backtesting</a:t>
            </a:r>
            <a:r>
              <a:rPr lang="en-US"/>
              <a:t> frameworks</a:t>
            </a:r>
          </a:p>
          <a:p>
            <a:r>
              <a:rPr lang="en-US"/>
              <a:t>Hosting a competition for the best ML models with the </a:t>
            </a:r>
            <a:r>
              <a:rPr lang="en-US" err="1"/>
              <a:t>backtesting</a:t>
            </a:r>
            <a:r>
              <a:rPr lang="en-US"/>
              <a:t> framework</a:t>
            </a:r>
          </a:p>
          <a:p>
            <a:r>
              <a:rPr lang="en-US"/>
              <a:t>High-quality consumption metrics</a:t>
            </a:r>
          </a:p>
          <a:p>
            <a:r>
              <a:rPr lang="en-US"/>
              <a:t>Some missing data</a:t>
            </a:r>
          </a:p>
          <a:p>
            <a:r>
              <a:rPr lang="en-US"/>
              <a:t>Probabilistic representations via Bayesian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53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76837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OSM</a:t>
            </a:r>
          </a:p>
          <a:p>
            <a:r>
              <a:rPr lang="en-US"/>
              <a:t>Google open buildings dataset</a:t>
            </a:r>
          </a:p>
          <a:p>
            <a:r>
              <a:rPr lang="en-US"/>
              <a:t>data-driven assumptions about demand distributions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54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65023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OSM</a:t>
            </a:r>
          </a:p>
          <a:p>
            <a:r>
              <a:rPr lang="en-US"/>
              <a:t>Google open buildings dataset</a:t>
            </a:r>
          </a:p>
          <a:p>
            <a:r>
              <a:rPr lang="en-US"/>
              <a:t>data-driven assumptions about demand distributions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55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41538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OSM</a:t>
            </a:r>
          </a:p>
          <a:p>
            <a:r>
              <a:rPr lang="en-US"/>
              <a:t>Google open buildings dataset</a:t>
            </a:r>
          </a:p>
          <a:p>
            <a:r>
              <a:rPr lang="en-US"/>
              <a:t>data-driven assumptions about demand distributions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56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06400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 name is </a:t>
            </a:r>
            <a:r>
              <a:rPr lang="en-US" err="1"/>
              <a:t>Stpehen</a:t>
            </a:r>
            <a:r>
              <a:rPr lang="en-US"/>
              <a:t> Lee I am a PhD candidate at MIT and Demand Lead with the </a:t>
            </a:r>
            <a:r>
              <a:rPr lang="en-US" err="1"/>
              <a:t>PyPSA</a:t>
            </a:r>
            <a:r>
              <a:rPr lang="en-US"/>
              <a:t> community. </a:t>
            </a:r>
          </a:p>
          <a:p>
            <a:r>
              <a:rPr lang="en-US"/>
              <a:t>Electricity demand </a:t>
            </a:r>
            <a:r>
              <a:rPr lang="en-US" err="1"/>
              <a:t>foreacsing</a:t>
            </a:r>
            <a:r>
              <a:rPr lang="en-US"/>
              <a:t> in Africa is my thesis topic. I’m going to be open sourcing all of my published research code as part of </a:t>
            </a:r>
            <a:r>
              <a:rPr lang="en-US" err="1"/>
              <a:t>PyPSA</a:t>
            </a:r>
            <a:r>
              <a:rPr lang="en-US"/>
              <a:t> and in the meantime make data pipelines open and work with others to come up with different methods for baselining and comparison. </a:t>
            </a:r>
          </a:p>
          <a:p>
            <a:r>
              <a:rPr lang="en-US"/>
              <a:t>Data is available at multiple scales: 3 part pipeline taking advantage of all scales.</a:t>
            </a:r>
          </a:p>
          <a:p>
            <a:r>
              <a:rPr lang="en-US"/>
              <a:t>Multimodal and multiscale data fusion.</a:t>
            </a:r>
          </a:p>
          <a:p>
            <a:r>
              <a:rPr lang="en-US"/>
              <a:t>Need help on all 3 parts.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57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134506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OPEN:</a:t>
            </a:r>
            <a:endParaRPr lang="en-GB"/>
          </a:p>
          <a:p>
            <a:r>
              <a:rPr lang="en-GB">
                <a:cs typeface="Calibri"/>
              </a:rPr>
              <a:t>- To avoid information </a:t>
            </a:r>
            <a:r>
              <a:rPr lang="en-GB" err="1">
                <a:cs typeface="Calibri"/>
              </a:rPr>
              <a:t>asymetries</a:t>
            </a:r>
            <a:r>
              <a:rPr lang="en-GB">
                <a:cs typeface="Calibri"/>
              </a:rPr>
              <a:t> industry and policy</a:t>
            </a:r>
          </a:p>
          <a:p>
            <a:endParaRPr lang="en-GB"/>
          </a:p>
          <a:p>
            <a:r>
              <a:rPr lang="en-GB"/>
              <a:t>TOGETHER means: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1 model to cover the world</a:t>
            </a:r>
          </a:p>
          <a:p>
            <a:r>
              <a:rPr lang="en-GB">
                <a:cs typeface="Calibri"/>
              </a:rPr>
              <a:t>1 modular architecture to allow parallel work and improvement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BENEFITS OF WORKING TOGETHER:</a:t>
            </a:r>
          </a:p>
          <a:p>
            <a:r>
              <a:rPr lang="en-GB"/>
              <a:t>- Faster development</a:t>
            </a:r>
            <a:endParaRPr lang="en-GB">
              <a:cs typeface="Calibri"/>
            </a:endParaRPr>
          </a:p>
          <a:p>
            <a:r>
              <a:rPr lang="en-GB"/>
              <a:t>- Improvements have global impact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- Less documentation per person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Everyone can earn </a:t>
            </a:r>
            <a:r>
              <a:rPr lang="en-GB" err="1">
                <a:cs typeface="Calibri"/>
              </a:rPr>
              <a:t>maintainership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71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16447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How can we achieve that? What are the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72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1644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OPEN:</a:t>
            </a:r>
            <a:endParaRPr lang="en-GB"/>
          </a:p>
          <a:p>
            <a:r>
              <a:rPr lang="en-GB">
                <a:cs typeface="Calibri"/>
              </a:rPr>
              <a:t>- To avoid information </a:t>
            </a:r>
            <a:r>
              <a:rPr lang="en-GB" err="1">
                <a:cs typeface="Calibri"/>
              </a:rPr>
              <a:t>asymetries</a:t>
            </a:r>
            <a:r>
              <a:rPr lang="en-GB">
                <a:cs typeface="Calibri"/>
              </a:rPr>
              <a:t> industry and policy</a:t>
            </a:r>
          </a:p>
          <a:p>
            <a:endParaRPr lang="en-GB"/>
          </a:p>
          <a:p>
            <a:r>
              <a:rPr lang="en-GB"/>
              <a:t>TOGETHER means: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1 model to cover the world</a:t>
            </a:r>
          </a:p>
          <a:p>
            <a:r>
              <a:rPr lang="en-GB">
                <a:cs typeface="Calibri"/>
              </a:rPr>
              <a:t>1 modular architecture to allow parallel work and improvement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BENEFITS OF WORKING TOGETHER:</a:t>
            </a:r>
          </a:p>
          <a:p>
            <a:r>
              <a:rPr lang="en-GB"/>
              <a:t>- Faster development</a:t>
            </a:r>
            <a:endParaRPr lang="en-GB">
              <a:cs typeface="Calibri"/>
            </a:endParaRPr>
          </a:p>
          <a:p>
            <a:r>
              <a:rPr lang="en-GB"/>
              <a:t>- Improvements have global impact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- Less documentation per person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Everyone can earn </a:t>
            </a:r>
            <a:r>
              <a:rPr lang="en-GB" err="1">
                <a:cs typeface="Calibri"/>
              </a:rPr>
              <a:t>maintainership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00121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OPEN:</a:t>
            </a:r>
            <a:endParaRPr lang="en-GB"/>
          </a:p>
          <a:p>
            <a:r>
              <a:rPr lang="en-GB">
                <a:cs typeface="Calibri"/>
              </a:rPr>
              <a:t>- To avoid information </a:t>
            </a:r>
            <a:r>
              <a:rPr lang="en-GB" err="1">
                <a:cs typeface="Calibri"/>
              </a:rPr>
              <a:t>asymetries</a:t>
            </a:r>
            <a:r>
              <a:rPr lang="en-GB">
                <a:cs typeface="Calibri"/>
              </a:rPr>
              <a:t> industry and policy</a:t>
            </a:r>
          </a:p>
          <a:p>
            <a:endParaRPr lang="en-GB"/>
          </a:p>
          <a:p>
            <a:r>
              <a:rPr lang="en-GB"/>
              <a:t>TOGETHER means: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1 model to cover the world</a:t>
            </a:r>
          </a:p>
          <a:p>
            <a:r>
              <a:rPr lang="en-GB">
                <a:cs typeface="Calibri"/>
              </a:rPr>
              <a:t>1 modular architecture to allow parallel work and improvement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BENEFITS OF WORKING TOGETHER:</a:t>
            </a:r>
          </a:p>
          <a:p>
            <a:r>
              <a:rPr lang="en-GB"/>
              <a:t>- Faster development</a:t>
            </a:r>
            <a:endParaRPr lang="en-GB">
              <a:cs typeface="Calibri"/>
            </a:endParaRPr>
          </a:p>
          <a:p>
            <a:r>
              <a:rPr lang="en-GB"/>
              <a:t>- Improvements have global impact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- Less documentation per person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Everyone can earn </a:t>
            </a:r>
            <a:r>
              <a:rPr lang="en-GB" err="1">
                <a:cs typeface="Calibri"/>
              </a:rPr>
              <a:t>maintainership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16447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err="1"/>
              <a:t>Average</a:t>
            </a:r>
            <a:r>
              <a:rPr lang="it-IT"/>
              <a:t> Africa energy </a:t>
            </a:r>
            <a:r>
              <a:rPr lang="it-IT" err="1"/>
              <a:t>consumption</a:t>
            </a:r>
            <a:r>
              <a:rPr lang="it-IT"/>
              <a:t>: 4.2MWh/pp</a:t>
            </a:r>
          </a:p>
          <a:p>
            <a:r>
              <a:rPr lang="it-IT"/>
              <a:t>World energy </a:t>
            </a:r>
            <a:r>
              <a:rPr lang="it-IT" err="1"/>
              <a:t>consumption</a:t>
            </a:r>
            <a:r>
              <a:rPr lang="it-IT"/>
              <a:t>: 20.9 MWh/pp</a:t>
            </a:r>
          </a:p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41465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10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70427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err="1"/>
              <a:t>Flexible</a:t>
            </a:r>
            <a:r>
              <a:rPr lang="it-IT"/>
              <a:t> </a:t>
            </a:r>
            <a:r>
              <a:rPr lang="it-IT" err="1"/>
              <a:t>spatial</a:t>
            </a:r>
            <a:r>
              <a:rPr lang="it-IT"/>
              <a:t> and time </a:t>
            </a:r>
            <a:r>
              <a:rPr lang="it-IT" err="1"/>
              <a:t>resolution</a:t>
            </a:r>
            <a:endParaRPr lang="it-IT"/>
          </a:p>
          <a:p>
            <a:r>
              <a:rPr lang="it-IT"/>
              <a:t>Credits to </a:t>
            </a:r>
            <a:r>
              <a:rPr lang="it-IT" err="1"/>
              <a:t>PyPSA</a:t>
            </a:r>
            <a:r>
              <a:rPr lang="it-IT"/>
              <a:t>-Eur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11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106131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err="1"/>
              <a:t>Given</a:t>
            </a:r>
            <a:r>
              <a:rPr lang="it-IT"/>
              <a:t> the </a:t>
            </a:r>
            <a:r>
              <a:rPr lang="it-IT" err="1"/>
              <a:t>configuration</a:t>
            </a:r>
            <a:r>
              <a:rPr lang="it-IT"/>
              <a:t> files and the </a:t>
            </a:r>
            <a:r>
              <a:rPr lang="it-IT" err="1"/>
              <a:t>scenarios</a:t>
            </a:r>
            <a:r>
              <a:rPr lang="it-IT"/>
              <a:t> to </a:t>
            </a:r>
            <a:r>
              <a:rPr lang="it-IT" err="1"/>
              <a:t>draw</a:t>
            </a:r>
            <a:r>
              <a:rPr lang="it-IT"/>
              <a:t>, workflow(</a:t>
            </a:r>
            <a:r>
              <a:rPr lang="it-IT" err="1"/>
              <a:t>snakemake</a:t>
            </a:r>
            <a:r>
              <a:rPr lang="it-IT"/>
              <a:t>) </a:t>
            </a:r>
            <a:r>
              <a:rPr lang="it-IT" err="1"/>
              <a:t>execute</a:t>
            </a:r>
            <a:r>
              <a:rPr lang="it-IT"/>
              <a:t> </a:t>
            </a:r>
            <a:r>
              <a:rPr lang="it-IT" err="1"/>
              <a:t>only</a:t>
            </a:r>
            <a:r>
              <a:rPr lang="it-IT"/>
              <a:t> once the scripts </a:t>
            </a:r>
            <a:r>
              <a:rPr lang="it-IT" err="1"/>
              <a:t>needed</a:t>
            </a:r>
            <a:r>
              <a:rPr lang="it-IT"/>
              <a:t> </a:t>
            </a:r>
            <a:r>
              <a:rPr lang="it-IT" err="1"/>
              <a:t>starting</a:t>
            </a:r>
            <a:r>
              <a:rPr lang="it-IT"/>
              <a:t> from </a:t>
            </a:r>
            <a:r>
              <a:rPr lang="it-IT" err="1"/>
              <a:t>raw</a:t>
            </a:r>
            <a:r>
              <a:rPr lang="it-IT"/>
              <a:t> data.</a:t>
            </a:r>
          </a:p>
          <a:p>
            <a:r>
              <a:rPr lang="it-IT" err="1"/>
              <a:t>This</a:t>
            </a:r>
            <a:r>
              <a:rPr lang="it-IT"/>
              <a:t> </a:t>
            </a:r>
            <a:r>
              <a:rPr lang="it-IT" err="1"/>
              <a:t>means</a:t>
            </a:r>
            <a:r>
              <a:rPr lang="it-IT"/>
              <a:t> </a:t>
            </a:r>
            <a:r>
              <a:rPr lang="it-IT" err="1"/>
              <a:t>efficiency</a:t>
            </a:r>
            <a:r>
              <a:rPr lang="it-IT"/>
              <a:t>, </a:t>
            </a:r>
            <a:r>
              <a:rPr lang="it-IT" err="1"/>
              <a:t>flexibility</a:t>
            </a:r>
            <a:r>
              <a:rPr lang="it-IT"/>
              <a:t> and easy to use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14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08230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144 GW </a:t>
            </a:r>
            <a:r>
              <a:rPr lang="it-IT" err="1"/>
              <a:t>matched</a:t>
            </a:r>
            <a:r>
              <a:rPr lang="it-IT"/>
              <a:t> w.r.t. 210-240GW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22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96029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 name is </a:t>
            </a:r>
            <a:r>
              <a:rPr lang="en-US" err="1"/>
              <a:t>Stpehen</a:t>
            </a:r>
            <a:r>
              <a:rPr lang="en-US"/>
              <a:t> Lee I am a PhD candidate at MIT and Demand Lead with the </a:t>
            </a:r>
            <a:r>
              <a:rPr lang="en-US" err="1"/>
              <a:t>PyPSA</a:t>
            </a:r>
            <a:r>
              <a:rPr lang="en-US"/>
              <a:t> community. </a:t>
            </a:r>
          </a:p>
          <a:p>
            <a:r>
              <a:rPr lang="en-US"/>
              <a:t>Electricity demand </a:t>
            </a:r>
            <a:r>
              <a:rPr lang="en-US" err="1"/>
              <a:t>foreacsing</a:t>
            </a:r>
            <a:r>
              <a:rPr lang="en-US"/>
              <a:t> in Africa is my thesis topic. I’m going to be open sourcing all of my published research code as part of </a:t>
            </a:r>
            <a:r>
              <a:rPr lang="en-US" err="1"/>
              <a:t>PyPSA</a:t>
            </a:r>
            <a:r>
              <a:rPr lang="en-US"/>
              <a:t> and in the meantime make data pipelines open and work with others to come up with different methods for baselining and comparison. </a:t>
            </a:r>
          </a:p>
          <a:p>
            <a:r>
              <a:rPr lang="en-US"/>
              <a:t>Data is available at multiple scales: 3 part pipeline taking advantage of all scales.</a:t>
            </a:r>
          </a:p>
          <a:p>
            <a:r>
              <a:rPr lang="en-US"/>
              <a:t>Multimodal and multiscale data fusion.</a:t>
            </a:r>
          </a:p>
          <a:p>
            <a:r>
              <a:rPr lang="en-US"/>
              <a:t>Need help on all 3 parts.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52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4699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6493565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356839" y="1744999"/>
            <a:ext cx="5739160" cy="4811247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356839" y="301752"/>
            <a:ext cx="5739160" cy="1141497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rtlCol="0" anchor="ctr" anchorCtr="1">
            <a:normAutofit/>
          </a:bodyPr>
          <a:lstStyle>
            <a:lvl1pPr>
              <a:defRPr sz="22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606" y="1917290"/>
            <a:ext cx="5358582" cy="4450869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1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54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60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3FD126F-D913-4CCC-B9FC-DDA1A4A67B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624013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D83597F-4803-4E10-A7C7-3141C8367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975" y="1624012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0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3FD126F-D913-4CCC-B9FC-DDA1A4A67B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624013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D83597F-4803-4E10-A7C7-3141C8367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975" y="1624012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56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6493565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356839" y="1744999"/>
            <a:ext cx="5739160" cy="4811247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356839" y="301752"/>
            <a:ext cx="5739160" cy="1141497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rtlCol="0" anchor="ctr" anchorCtr="1">
            <a:normAutofit/>
          </a:bodyPr>
          <a:lstStyle>
            <a:lvl1pPr>
              <a:defRPr sz="22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606" y="1917290"/>
            <a:ext cx="5358582" cy="4450869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5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50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65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24833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9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50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35D1-842F-4645-949B-D8460F53A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DF9AA-82CD-42C2-A143-8C058F949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C7621-A806-4950-9BE3-E83253CE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6B876-841B-48E3-B0BD-01173F597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18FC4-C71B-466B-8F72-F2425EDAD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417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4C48-2023-4523-9813-914510D5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5AC9D-60AF-4BD6-9ACC-8A2A12915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CD40D-F539-4291-A0A6-9B325034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61B7B-66C4-4877-913D-57DBFDEC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F9689-B59D-4BD1-B080-78B0FA99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35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32F7-562C-4032-89EE-8254F37F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41DE9-CE0C-493C-BEBA-C9F8DC86E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7CC30-2BAC-43A5-B41D-32A80695E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3850B-51E6-471B-A06A-0FD923E5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38D7E-A450-4C91-9A34-62CE4053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476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68FD-F36C-49E3-8FF9-2A6A4F85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CABD3-3C76-4511-89FF-C250ED616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CB752-C9C4-4600-A629-02C9A3555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8059-F95B-44BE-A1E9-3CEFEE14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A4998-31BD-4F2A-B98B-04E0727B8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A10B9-2932-464B-A71A-2519B165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144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56C0-4B3E-4524-824C-B46006453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8E9FF-31EF-41DB-BC7D-5E0C76CAD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5D452-9430-4A5B-9FC7-87737DA35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91B475-63C9-4862-9277-449F7E634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1E505-3B07-43A8-9523-DF50A5BC7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E8586-96BF-48F5-BA05-B244A046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5B6D72-943B-41FE-A800-33CA358D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7F3DA-3A5E-4724-9774-57B2F882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736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C421-3826-468F-9192-D99C9B4E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4E2D3-4BAE-4340-9AAF-8F68BD72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E7E4E-BB54-4D8A-840D-EF1EE059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80728-440C-4358-B3D6-F57C51C0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482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153D0-183F-451A-BC54-B7CCA6DB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59B4A-C1B3-4F6C-9842-4C8D0E71A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03E2C-867E-4193-8FD0-48F87D34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979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FF95-7D34-4833-A83B-36C37071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A06F-A021-48B0-B5DE-0D2A33A5C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92BD0-A997-4279-BED9-FB272B78A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50002-9F4F-479E-851E-93E063E2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29534-22A5-455B-AC28-CD84DF22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B581B-6FC2-4BA2-A739-9B3D2389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697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B714C-5E56-4978-A602-E7CC3F10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F90A8B-409E-4BF9-83F4-E6640F060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E70B3-317E-48B2-BC6A-C449DC1D1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0B323B-C7E8-4643-AC26-D09FD6E35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177EF-5866-4879-BC64-7B8CEFA6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6A6E6-57E2-457D-A7A1-C6C698F6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309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C3B33-BDF7-4718-A080-FFC57974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F5485-ACA8-4FD0-9794-743CC8318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0705-DB1C-4633-AEB8-84158447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08CC9-EA9F-4B0D-9C51-3E7C676B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A0A33-F124-463F-8E96-9B2F7217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45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3018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BB9E3-B445-4187-AFE6-DDC924147B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F46EC-0732-41E5-A22B-83157035B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0180C-D53C-4653-8048-3024C01EB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BBBD9-090A-4AE1-941A-79FE3676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B3819-5F78-4E32-BACC-0927EEE8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570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483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645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283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593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743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746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919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937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8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CB8165-AD28-B849-B900-DD59B7FB75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t>‹#›</a:t>
            </a:fld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bg1"/>
            </a:solidFill>
          </a:ln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2708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706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201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88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0533-DA02-4441-A527-83A3DF685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9B460-2FE9-4550-96F1-ECDBD0B01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4BC20-8F2F-41E7-B1DE-BF9B12BA5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B88A3-E771-45A9-92F6-9A8047E2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5C2B4-F946-4F3F-B3EF-14F4E2EB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982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9A75-C0B2-44B3-8CFE-BA11B6E9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E0FC0-B063-4E08-A37A-5CD22BEE7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03109-A078-4226-9BE2-9E47A929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139F8-0F6C-4BDC-8EA4-570545C61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C44BB-6300-4BF8-8CA4-21473CDC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843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4F86B-657B-4709-A0A1-07D23B26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ED283-41F7-4160-997F-9EAE38EAE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34E02-FC6F-4655-8B7D-3CD4C971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3782-D613-419E-89FD-A7653F35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51666-034E-4965-961D-3DCCD904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41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7DC3-C381-4887-8290-27878842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C8B3B-F2EF-4BCD-9A5A-AAC82E417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04DA3-5724-4A30-BD6D-40E4C0E0D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060F5-B4A7-45B4-B81F-2A0241143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576C6-5203-4844-9FF9-35CF851B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4BE96-D1A0-4E66-92D3-6C39C907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952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A13E-D3A0-46E2-8466-535C44181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62F52-978D-4788-974A-A70149494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71718-87EF-4408-B0A8-246CAC2E9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58A0F2-DE2A-4335-84E3-D6C49EB87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64391-8FFF-47CB-A28D-DD37FACC8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118D8-E92B-4B62-A14D-31C921B3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9F016-49ED-4E88-9671-71009AA2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65C4C-0380-47F8-AC4C-650EE03E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99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41BD6-4EF8-46E2-8CD9-806760F2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3D66D-7BA0-43AC-84C8-B48A5AE8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77E36-2A94-4FFD-B50B-4EF2301E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ADEB8-1C83-475E-A81E-79F85AEE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97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640B9-2A38-4306-980A-AA52C643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2BF7E-9AB6-412C-BDBB-C52A9013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7AD60-A9FE-4653-8133-DD463636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95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AA472ED7-DB17-4D97-8166-51709FC92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5938" b="30052"/>
          <a:stretch/>
        </p:blipFill>
        <p:spPr>
          <a:xfrm>
            <a:off x="1" y="0"/>
            <a:ext cx="649224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356839" y="1744999"/>
            <a:ext cx="5739160" cy="4811247"/>
          </a:xfrm>
          <a:prstGeom prst="rect">
            <a:avLst/>
          </a:prstGeom>
          <a:solidFill>
            <a:schemeClr val="tx1">
              <a:alpha val="38000"/>
            </a:schemeClr>
          </a:solidFill>
          <a:ln w="31750" cap="sq">
            <a:solidFill>
              <a:schemeClr val="bg1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356839" y="301752"/>
            <a:ext cx="5739160" cy="1141497"/>
          </a:xfrm>
          <a:noFill/>
          <a:ln>
            <a:solidFill>
              <a:schemeClr val="bg1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606" y="1917290"/>
            <a:ext cx="5358582" cy="4450869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685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E8EBA-9164-4BAC-B0F1-A83823AB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F518C-8BEF-4002-8666-69B3FB358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BAF41-8465-4E26-967C-9A0FCD5C9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A5C10-426C-49AC-9702-11E143B6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0713D-5A96-4D15-ADE5-2AF05BE6A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E131E-176C-40AB-AB4B-9826C880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230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4B70-DE70-4D15-9CB2-8C41E65E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3686D-AF80-453A-966A-2AB1254C5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F596C-AD28-4096-805C-DFFEEF9C2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A790C-203A-436C-B246-11968E9E8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CC365-70AB-433E-B48A-D710DBCE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5D253-A440-4CCE-93C1-573DBA8A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34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92A0-B039-41DF-96FB-0CEE20DF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28E7F-E569-422E-8218-2BB919405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9A1E8-DB2E-4B01-842E-004563A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1B14D-01BB-4649-9011-3784F0922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20C89-42B5-401B-9DA8-B02ED651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344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527EE-E9EE-4007-BE14-A92DABD38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9F629-6216-44CB-9608-CE4C5F06C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368D5-B097-4FA8-A9B6-96DAA145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4F5A5-0C4E-4FE4-8289-41E83BB2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A0B1C-82DC-4247-B2EC-37002880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62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5C29EDB4-084B-40AC-90C6-4754E7969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2656" y="400554"/>
            <a:ext cx="6264612" cy="834859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3600" b="1">
                <a:solidFill>
                  <a:srgbClr val="FFFFFF"/>
                </a:solidFill>
              </a:defRPr>
            </a:lvl1pPr>
          </a:lstStyle>
          <a:p>
            <a:r>
              <a:rPr kumimoji="0" lang="it-IT" sz="4800" b="1" i="0" u="none" strike="noStrike" kern="1200" cap="none" spc="0" normalizeH="0" baseline="0" noProof="0">
                <a:ln>
                  <a:noFill/>
                </a:ln>
                <a:solidFill>
                  <a:srgbClr val="F6A21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WHAT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7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4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1123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1" r:id="rId3"/>
    <p:sldLayoutId id="2147483714" r:id="rId4"/>
    <p:sldLayoutId id="2147483720" r:id="rId5"/>
    <p:sldLayoutId id="2147483801" r:id="rId6"/>
    <p:sldLayoutId id="2147483835" r:id="rId7"/>
    <p:sldLayoutId id="2147483802" r:id="rId8"/>
    <p:sldLayoutId id="2147483834" r:id="rId9"/>
    <p:sldLayoutId id="2147483803" r:id="rId10"/>
    <p:sldLayoutId id="2147483833" r:id="rId11"/>
    <p:sldLayoutId id="2147483804" r:id="rId12"/>
    <p:sldLayoutId id="2147483805" r:id="rId13"/>
    <p:sldLayoutId id="2147483832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515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8" r:id="rId2"/>
    <p:sldLayoutId id="2147483763" r:id="rId3"/>
    <p:sldLayoutId id="2147483788" r:id="rId4"/>
    <p:sldLayoutId id="2147483806" r:id="rId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AD3DF">
                <a:lumMod val="100000"/>
              </a:srgbClr>
            </a:gs>
            <a:gs pos="33000">
              <a:srgbClr val="D5E9EF"/>
            </a:gs>
            <a:gs pos="100000">
              <a:schemeClr val="accent1">
                <a:lumMod val="0"/>
                <a:lumOff val="10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4E8D9D-74E7-4ED5-9900-8B5174EA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929A8-A674-4158-88F1-2D09397D0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6A783-1229-442B-9BAD-074D325B0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C9687-F8EA-4F1B-AD67-1001AC564969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E9B19-1E14-4D24-93FD-E33616655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51ECF-2706-414E-AB51-FD4911DEF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6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D03E9-EF9E-4637-B660-B5C52C4CC514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31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92F45-C383-4277-B951-F041D144F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B93B4-1A8E-485E-A775-C2D5FEA43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96F95-B292-4D07-A82A-115252EDA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0F3C-669B-4258-B92A-4C7722B99A76}" type="datetimeFigureOut">
              <a:rPr lang="en-GB" smtClean="0"/>
              <a:t>31/01/2022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D6EF0-41C3-4098-9E59-AF7D20AF1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88399-0A09-4C0A-B0E0-BBF72044F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59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sciencedirect.com/science/article/pii/S2211467X18301056?dgcid=author" TargetMode="Externa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sciencedirect.com/science/article/pii/S2211467X18301056?dgcid=author" TargetMode="External"/><Relationship Id="rId5" Type="http://schemas.openxmlformats.org/officeDocument/2006/relationships/hyperlink" Target="https://iea.blob.core.windows.net/assets/2f7b6170-d616-4dd7-a7ca-a65a3a332fc1/Africa_Energy_Outlook_2019.pdf" TargetMode="External"/><Relationship Id="rId4" Type="http://schemas.openxmlformats.org/officeDocument/2006/relationships/hyperlink" Target="https://www.irena.org/-/media/Files/IRENA/Agency/Publication/2021/March/Renewable_Energy_Transition_Africa_2021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4256351@N04/4427186175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hyperlink" Target="https://creativecommons.org/licenses/by/2.0/?ref=ccsearch&amp;atype=rich" TargetMode="External"/><Relationship Id="rId4" Type="http://schemas.openxmlformats.org/officeDocument/2006/relationships/hyperlink" Target="https://www.flickr.com/photos/24256351@N04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2.xml"/><Relationship Id="rId11" Type="http://schemas.openxmlformats.org/officeDocument/2006/relationships/image" Target="../media/image61.png"/><Relationship Id="rId5" Type="http://schemas.openxmlformats.org/officeDocument/2006/relationships/image" Target="../media/image58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26" Type="http://schemas.openxmlformats.org/officeDocument/2006/relationships/image" Target="../media/image112.png"/><Relationship Id="rId3" Type="http://schemas.openxmlformats.org/officeDocument/2006/relationships/image" Target="../media/image89.png"/><Relationship Id="rId21" Type="http://schemas.openxmlformats.org/officeDocument/2006/relationships/image" Target="../media/image107.png"/><Relationship Id="rId34" Type="http://schemas.openxmlformats.org/officeDocument/2006/relationships/image" Target="../media/image120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33" Type="http://schemas.openxmlformats.org/officeDocument/2006/relationships/image" Target="../media/image119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29" Type="http://schemas.openxmlformats.org/officeDocument/2006/relationships/image" Target="../media/image1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24" Type="http://schemas.openxmlformats.org/officeDocument/2006/relationships/image" Target="../media/image110.png"/><Relationship Id="rId32" Type="http://schemas.openxmlformats.org/officeDocument/2006/relationships/image" Target="../media/image118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28" Type="http://schemas.openxmlformats.org/officeDocument/2006/relationships/image" Target="../media/image114.png"/><Relationship Id="rId36" Type="http://schemas.openxmlformats.org/officeDocument/2006/relationships/image" Target="../media/image122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31" Type="http://schemas.openxmlformats.org/officeDocument/2006/relationships/image" Target="../media/image117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Relationship Id="rId30" Type="http://schemas.openxmlformats.org/officeDocument/2006/relationships/image" Target="../media/image116.png"/><Relationship Id="rId35" Type="http://schemas.openxmlformats.org/officeDocument/2006/relationships/image" Target="../media/image121.png"/><Relationship Id="rId8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9233640@N07/2829173159" TargetMode="Externa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/2.0/?ref=ccsearch&amp;atype=rich" TargetMode="External"/><Relationship Id="rId4" Type="http://schemas.openxmlformats.org/officeDocument/2006/relationships/hyperlink" Target="https://www.flickr.com/photos/29233640@N07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seed.com/ml-grid-docs/results/mapping-output-and-speed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apchart.net/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iea.blob.core.windows.net/assets/2f7b6170-d616-4dd7-a7ca-a65a3a332fc1/Africa_Energy_Outlook_2019.pdf" TargetMode="External"/><Relationship Id="rId2" Type="http://schemas.openxmlformats.org/officeDocument/2006/relationships/hyperlink" Target="https://www.irena.org/-/media/Files/IRENA/Agency/Publication/2021/March/Renewable_Energy_Transition_Africa_2021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2.xml"/><Relationship Id="rId5" Type="http://schemas.openxmlformats.org/officeDocument/2006/relationships/image" Target="../media/image141.png"/><Relationship Id="rId4" Type="http://schemas.openxmlformats.org/officeDocument/2006/relationships/hyperlink" Target="https://www.sciencedirect.com/science/article/pii/S2211467X18301056?dgcid=author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hyperlink" Target="https://mapchart.ne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ACAC8CF7-B620-48EE-BB9A-A329E83CD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59" y="-609"/>
            <a:ext cx="14146922" cy="705190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D7D5A25-BEB4-4C91-B4A3-474B7F8D7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22"/>
          <a:stretch/>
        </p:blipFill>
        <p:spPr>
          <a:xfrm>
            <a:off x="11349970" y="3573117"/>
            <a:ext cx="515355" cy="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13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C75C19A-2D8D-4DD9-B5FC-8F0EB7A6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B13DE819-19A8-4A10-B030-9CDA098728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3"/>
          <a:stretch/>
        </p:blipFill>
        <p:spPr>
          <a:xfrm>
            <a:off x="596117" y="1472459"/>
            <a:ext cx="4966697" cy="4895700"/>
          </a:xfrm>
          <a:prstGeom prst="rect">
            <a:avLst/>
          </a:prstGeom>
        </p:spPr>
      </p:pic>
      <p:pic>
        <p:nvPicPr>
          <p:cNvPr id="12" name="Immagine 11" descr="Immagine che contiene scuro, onda, cielo notturno&#10;&#10;Descrizione generata automaticamente">
            <a:extLst>
              <a:ext uri="{FF2B5EF4-FFF2-40B4-BE49-F238E27FC236}">
                <a16:creationId xmlns:a16="http://schemas.microsoft.com/office/drawing/2014/main" id="{185CEDCC-72D2-4E74-9E5E-4312D4217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81" t="32261" r="32507" b="35249"/>
          <a:stretch/>
        </p:blipFill>
        <p:spPr>
          <a:xfrm>
            <a:off x="6622028" y="1499089"/>
            <a:ext cx="4966696" cy="4895439"/>
          </a:xfrm>
          <a:prstGeom prst="rect">
            <a:avLst/>
          </a:prstGeom>
        </p:spPr>
      </p:pic>
      <p:sp>
        <p:nvSpPr>
          <p:cNvPr id="4" name="CasellaDiTesto 18">
            <a:extLst>
              <a:ext uri="{FF2B5EF4-FFF2-40B4-BE49-F238E27FC236}">
                <a16:creationId xmlns:a16="http://schemas.microsoft.com/office/drawing/2014/main" id="{343C0461-4503-4B25-93C0-6ADD1E1C04ED}"/>
              </a:ext>
            </a:extLst>
          </p:cNvPr>
          <p:cNvSpPr txBox="1"/>
          <p:nvPr/>
        </p:nvSpPr>
        <p:spPr>
          <a:xfrm>
            <a:off x="0" y="353690"/>
            <a:ext cx="121917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PLANNING FOR A BRIGHT FUTURE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D77A9-9A23-4F0C-B7FE-F5D158526744}"/>
              </a:ext>
            </a:extLst>
          </p:cNvPr>
          <p:cNvSpPr txBox="1"/>
          <p:nvPr/>
        </p:nvSpPr>
        <p:spPr>
          <a:xfrm>
            <a:off x="4900400" y="2993266"/>
            <a:ext cx="2586209" cy="1477328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b="1">
              <a:solidFill>
                <a:schemeClr val="bg1"/>
              </a:solidFill>
            </a:endParaRPr>
          </a:p>
          <a:p>
            <a:pPr algn="ctr"/>
            <a:endParaRPr lang="en-GB" b="1">
              <a:solidFill>
                <a:schemeClr val="bg1"/>
              </a:solidFill>
            </a:endParaRPr>
          </a:p>
          <a:p>
            <a:pPr algn="ctr"/>
            <a:endParaRPr lang="en-GB" b="1">
              <a:solidFill>
                <a:schemeClr val="bg1"/>
              </a:solidFill>
            </a:endParaRPr>
          </a:p>
          <a:p>
            <a:pPr algn="ctr"/>
            <a:endParaRPr lang="en-GB" b="1">
              <a:solidFill>
                <a:schemeClr val="bg1"/>
              </a:solidFill>
            </a:endParaRPr>
          </a:p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2F997750-A22E-4A9F-A1A6-60FE028999BD}"/>
              </a:ext>
            </a:extLst>
          </p:cNvPr>
          <p:cNvSpPr/>
          <p:nvPr/>
        </p:nvSpPr>
        <p:spPr>
          <a:xfrm>
            <a:off x="5169440" y="3172476"/>
            <a:ext cx="2159485" cy="118958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7EF5CD-BC62-4D96-9680-9AB7F276F4CA}"/>
              </a:ext>
            </a:extLst>
          </p:cNvPr>
          <p:cNvSpPr txBox="1"/>
          <p:nvPr/>
        </p:nvSpPr>
        <p:spPr>
          <a:xfrm>
            <a:off x="1280408" y="2763987"/>
            <a:ext cx="505968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TOOLS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>
                <a:solidFill>
                  <a:schemeClr val="bg1"/>
                </a:solidFill>
              </a:rPr>
              <a:t>Policy </a:t>
            </a:r>
            <a:r>
              <a:rPr lang="it-IT" sz="2400" err="1">
                <a:solidFill>
                  <a:schemeClr val="bg1"/>
                </a:solidFill>
              </a:rPr>
              <a:t>analysis</a:t>
            </a:r>
            <a:endParaRPr lang="it-IT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>
                <a:solidFill>
                  <a:schemeClr val="bg1"/>
                </a:solidFill>
              </a:rPr>
              <a:t>Investment </a:t>
            </a:r>
            <a:r>
              <a:rPr lang="it-IT" sz="2400" err="1">
                <a:solidFill>
                  <a:schemeClr val="bg1"/>
                </a:solidFill>
              </a:rPr>
              <a:t>analysis</a:t>
            </a:r>
            <a:endParaRPr lang="it-IT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err="1">
                <a:solidFill>
                  <a:schemeClr val="bg1"/>
                </a:solidFill>
              </a:rPr>
              <a:t>Continent</a:t>
            </a:r>
            <a:r>
              <a:rPr lang="it-IT" sz="2400">
                <a:solidFill>
                  <a:schemeClr val="bg1"/>
                </a:solidFill>
              </a:rPr>
              <a:t>-wide </a:t>
            </a:r>
            <a:r>
              <a:rPr lang="it-IT" sz="2400" err="1">
                <a:solidFill>
                  <a:schemeClr val="bg1"/>
                </a:solidFill>
              </a:rPr>
              <a:t>synergies</a:t>
            </a:r>
            <a:endParaRPr lang="it-IT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err="1">
                <a:solidFill>
                  <a:schemeClr val="bg1"/>
                </a:solidFill>
              </a:rPr>
              <a:t>Decarbonization</a:t>
            </a:r>
            <a:r>
              <a:rPr lang="it-IT" sz="2400">
                <a:solidFill>
                  <a:schemeClr val="bg1"/>
                </a:solidFill>
              </a:rPr>
              <a:t> pathways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57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C75C19A-2D8D-4DD9-B5FC-8F0EB7A6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826B3B4-9975-43E3-AA0C-623B6B339F0E}"/>
              </a:ext>
            </a:extLst>
          </p:cNvPr>
          <p:cNvSpPr txBox="1"/>
          <p:nvPr/>
        </p:nvSpPr>
        <p:spPr>
          <a:xfrm>
            <a:off x="0" y="371740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ROLE OF PYPSA</a:t>
            </a:r>
            <a:endParaRPr lang="en-US" sz="4800" b="1">
              <a:solidFill>
                <a:srgbClr val="F6A21D"/>
              </a:solidFill>
            </a:endParaRPr>
          </a:p>
        </p:txBody>
      </p:sp>
      <p:pic>
        <p:nvPicPr>
          <p:cNvPr id="4" name="Immagine 3" descr="Immagine che contiene pallacanestro&#10;&#10;Descrizione generata automaticamente">
            <a:extLst>
              <a:ext uri="{FF2B5EF4-FFF2-40B4-BE49-F238E27FC236}">
                <a16:creationId xmlns:a16="http://schemas.microsoft.com/office/drawing/2014/main" id="{740EB9B5-8A1A-41C2-A5A0-44E33CAB3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480" y="787238"/>
            <a:ext cx="6858000" cy="6858000"/>
          </a:xfrm>
          <a:prstGeom prst="rect">
            <a:avLst/>
          </a:prstGeom>
        </p:spPr>
      </p:pic>
      <p:pic>
        <p:nvPicPr>
          <p:cNvPr id="8" name="Immagine 7" descr="Immagine che contiene pallacanestro&#10;&#10;Descrizione generata automaticamente">
            <a:extLst>
              <a:ext uri="{FF2B5EF4-FFF2-40B4-BE49-F238E27FC236}">
                <a16:creationId xmlns:a16="http://schemas.microsoft.com/office/drawing/2014/main" id="{D26EE461-C2E4-4B99-9190-173ACCD43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2520" y="787238"/>
            <a:ext cx="6858000" cy="6858000"/>
          </a:xfrm>
          <a:prstGeom prst="rect">
            <a:avLst/>
          </a:prstGeom>
        </p:spPr>
      </p:pic>
      <p:pic>
        <p:nvPicPr>
          <p:cNvPr id="11" name="Immagine 10" descr="Immagine che contiene razza&#10;&#10;Descrizione generata automaticamente">
            <a:extLst>
              <a:ext uri="{FF2B5EF4-FFF2-40B4-BE49-F238E27FC236}">
                <a16:creationId xmlns:a16="http://schemas.microsoft.com/office/drawing/2014/main" id="{C358F7B7-F06D-47A8-A323-74E977AB7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20160"/>
            <a:ext cx="3037840" cy="303784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CD82A9E-7B6C-4D5C-8392-601246D96E61}"/>
              </a:ext>
            </a:extLst>
          </p:cNvPr>
          <p:cNvSpPr txBox="1"/>
          <p:nvPr/>
        </p:nvSpPr>
        <p:spPr>
          <a:xfrm>
            <a:off x="355600" y="1211059"/>
            <a:ext cx="392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/>
              <a:t>Standard models</a:t>
            </a:r>
            <a:endParaRPr lang="en-US" sz="2400" b="1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A7349B8-F214-4A41-AE2E-4385F7F6CEAD}"/>
              </a:ext>
            </a:extLst>
          </p:cNvPr>
          <p:cNvSpPr txBox="1"/>
          <p:nvPr/>
        </p:nvSpPr>
        <p:spPr>
          <a:xfrm>
            <a:off x="7213600" y="1211059"/>
            <a:ext cx="392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err="1"/>
              <a:t>PyPSA</a:t>
            </a:r>
            <a:r>
              <a:rPr lang="it-IT" sz="2400" b="1"/>
              <a:t>-Africa</a:t>
            </a:r>
            <a:endParaRPr lang="en-US" sz="2400" b="1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51A1C1-2FCE-48BB-B127-F63545A214B9}"/>
              </a:ext>
            </a:extLst>
          </p:cNvPr>
          <p:cNvSpPr txBox="1"/>
          <p:nvPr/>
        </p:nvSpPr>
        <p:spPr>
          <a:xfrm>
            <a:off x="7729220" y="2730154"/>
            <a:ext cx="289052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err="1">
                <a:solidFill>
                  <a:srgbClr val="FF0000"/>
                </a:solidFill>
              </a:rPr>
              <a:t>Flexible</a:t>
            </a:r>
            <a:r>
              <a:rPr lang="it-IT" sz="2400">
                <a:solidFill>
                  <a:srgbClr val="FF0000"/>
                </a:solidFill>
              </a:rPr>
              <a:t> </a:t>
            </a:r>
            <a:r>
              <a:rPr lang="it-IT" sz="2400" err="1">
                <a:solidFill>
                  <a:srgbClr val="FF0000"/>
                </a:solidFill>
              </a:rPr>
              <a:t>resolution</a:t>
            </a:r>
            <a:endParaRPr lang="it-IT" sz="2400">
              <a:solidFill>
                <a:srgbClr val="FF0000"/>
              </a:solidFill>
            </a:endParaRPr>
          </a:p>
          <a:p>
            <a:pPr algn="ctr"/>
            <a:r>
              <a:rPr lang="it-IT" sz="2400" err="1">
                <a:solidFill>
                  <a:srgbClr val="FF0000"/>
                </a:solidFill>
              </a:rPr>
              <a:t>Flexible</a:t>
            </a:r>
            <a:r>
              <a:rPr lang="it-IT" sz="2400">
                <a:solidFill>
                  <a:srgbClr val="FF0000"/>
                </a:solidFill>
              </a:rPr>
              <a:t> scope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C1B38DE-AE0C-418A-A225-41250DD29590}"/>
              </a:ext>
            </a:extLst>
          </p:cNvPr>
          <p:cNvSpPr txBox="1"/>
          <p:nvPr/>
        </p:nvSpPr>
        <p:spPr>
          <a:xfrm>
            <a:off x="529446" y="2730154"/>
            <a:ext cx="289052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>
                <a:solidFill>
                  <a:srgbClr val="FF0000"/>
                </a:solidFill>
              </a:rPr>
              <a:t>Country </a:t>
            </a:r>
            <a:r>
              <a:rPr lang="it-IT" sz="2400" err="1">
                <a:solidFill>
                  <a:srgbClr val="FF0000"/>
                </a:solidFill>
              </a:rPr>
              <a:t>resolution</a:t>
            </a:r>
            <a:endParaRPr lang="it-IT" sz="240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1A96E2E-763B-43F9-9B81-A614963F864A}"/>
              </a:ext>
            </a:extLst>
          </p:cNvPr>
          <p:cNvSpPr txBox="1"/>
          <p:nvPr/>
        </p:nvSpPr>
        <p:spPr>
          <a:xfrm>
            <a:off x="7053580" y="4125257"/>
            <a:ext cx="135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Nigeria 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3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C75C19A-2D8D-4DD9-B5FC-8F0EB7A6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D0DA4D15-DDB4-4334-9863-CC077F1E7E0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1663" y="2054225"/>
            <a:ext cx="11590337" cy="3970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2400" b="1"/>
              <a:t>Policy makers and utilities </a:t>
            </a:r>
            <a:r>
              <a:rPr lang="it-IT" sz="2400" b="1" err="1"/>
              <a:t>need</a:t>
            </a:r>
            <a:r>
              <a:rPr lang="it-IT" sz="2400" b="1"/>
              <a:t>:</a:t>
            </a:r>
          </a:p>
          <a:p>
            <a:r>
              <a:rPr lang="it-IT" sz="2400" b="1" err="1"/>
              <a:t>Robust</a:t>
            </a:r>
            <a:endParaRPr lang="it-IT" sz="2400" b="1">
              <a:solidFill>
                <a:schemeClr val="tx1"/>
              </a:solidFill>
            </a:endParaRPr>
          </a:p>
          <a:p>
            <a:r>
              <a:rPr lang="it-IT" sz="2400" b="1"/>
              <a:t>Low cost</a:t>
            </a:r>
          </a:p>
          <a:p>
            <a:r>
              <a:rPr lang="it-IT" sz="2400" b="1" err="1"/>
              <a:t>Reliable</a:t>
            </a:r>
            <a:endParaRPr lang="it-IT" sz="2400" b="1"/>
          </a:p>
          <a:p>
            <a:r>
              <a:rPr lang="it-IT" sz="2400" b="1"/>
              <a:t>Easy-to-use</a:t>
            </a:r>
          </a:p>
          <a:p>
            <a:r>
              <a:rPr lang="it-IT" sz="2400" b="1"/>
              <a:t>Planning &amp; </a:t>
            </a:r>
            <a:r>
              <a:rPr lang="it-IT" sz="2400" b="1" err="1"/>
              <a:t>dispatch</a:t>
            </a:r>
            <a:r>
              <a:rPr lang="it-IT" sz="2400" b="1"/>
              <a:t> tools</a:t>
            </a:r>
            <a:endParaRPr lang="en-US" sz="2400" b="1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826B3B4-9975-43E3-AA0C-623B6B339F0E}"/>
              </a:ext>
            </a:extLst>
          </p:cNvPr>
          <p:cNvSpPr txBox="1"/>
          <p:nvPr/>
        </p:nvSpPr>
        <p:spPr>
          <a:xfrm>
            <a:off x="0" y="371740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PYPSA-AFRICA FEATURES</a:t>
            </a:r>
            <a:endParaRPr lang="en-US" sz="4800" b="1">
              <a:solidFill>
                <a:srgbClr val="F6A2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21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C75C19A-2D8D-4DD9-B5FC-8F0EB7A6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D0DA4D15-DDB4-4334-9863-CC077F1E7E0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1663" y="2054225"/>
            <a:ext cx="11590337" cy="3970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2400" b="1"/>
              <a:t>Policy makers and utilities </a:t>
            </a:r>
            <a:r>
              <a:rPr lang="it-IT" sz="2400" b="1" err="1"/>
              <a:t>need</a:t>
            </a:r>
            <a:r>
              <a:rPr lang="it-IT" sz="2400" b="1"/>
              <a:t>:</a:t>
            </a:r>
          </a:p>
          <a:p>
            <a:r>
              <a:rPr lang="it-IT" sz="2400" b="1" err="1"/>
              <a:t>Robust</a:t>
            </a:r>
            <a:endParaRPr lang="it-IT" sz="2400" b="1">
              <a:solidFill>
                <a:schemeClr val="tx1"/>
              </a:solidFill>
            </a:endParaRPr>
          </a:p>
          <a:p>
            <a:r>
              <a:rPr lang="it-IT" sz="2400" b="1"/>
              <a:t>Low cost</a:t>
            </a:r>
          </a:p>
          <a:p>
            <a:r>
              <a:rPr lang="it-IT" sz="2400" b="1" err="1"/>
              <a:t>Reliable</a:t>
            </a:r>
            <a:endParaRPr lang="it-IT" sz="2400" b="1"/>
          </a:p>
          <a:p>
            <a:r>
              <a:rPr lang="it-IT" sz="2400" b="1"/>
              <a:t>Easy-to-use</a:t>
            </a:r>
          </a:p>
          <a:p>
            <a:r>
              <a:rPr lang="it-IT" sz="2400" b="1"/>
              <a:t>Planning &amp; </a:t>
            </a:r>
            <a:r>
              <a:rPr lang="it-IT" sz="2400" b="1" err="1"/>
              <a:t>dispatch</a:t>
            </a:r>
            <a:r>
              <a:rPr lang="it-IT" sz="2400" b="1"/>
              <a:t> tools</a:t>
            </a:r>
            <a:endParaRPr lang="en-US" sz="2400" b="1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799625-C5F6-4315-9399-869F4ED58621}"/>
              </a:ext>
            </a:extLst>
          </p:cNvPr>
          <p:cNvSpPr txBox="1"/>
          <p:nvPr/>
        </p:nvSpPr>
        <p:spPr>
          <a:xfrm>
            <a:off x="2104372" y="2552275"/>
            <a:ext cx="448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F6A21D"/>
                </a:solidFill>
              </a:rPr>
              <a:t>Built</a:t>
            </a:r>
            <a:r>
              <a:rPr lang="it-IT" sz="2400" b="1">
                <a:solidFill>
                  <a:srgbClr val="F6A21D"/>
                </a:solidFill>
              </a:rPr>
              <a:t> on top of </a:t>
            </a:r>
            <a:r>
              <a:rPr lang="it-IT" sz="2400" b="1" err="1">
                <a:solidFill>
                  <a:srgbClr val="F6A21D"/>
                </a:solidFill>
              </a:rPr>
              <a:t>PyPSA</a:t>
            </a:r>
            <a:r>
              <a:rPr lang="it-IT" sz="2400" b="1">
                <a:solidFill>
                  <a:srgbClr val="F6A21D"/>
                </a:solidFill>
              </a:rPr>
              <a:t>-Eur, …</a:t>
            </a:r>
            <a:endParaRPr lang="en-US" sz="2400" b="1">
              <a:solidFill>
                <a:srgbClr val="F6A21D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649E15-70F1-4040-B02E-6F0CCDF0F598}"/>
              </a:ext>
            </a:extLst>
          </p:cNvPr>
          <p:cNvSpPr txBox="1"/>
          <p:nvPr/>
        </p:nvSpPr>
        <p:spPr>
          <a:xfrm>
            <a:off x="2347571" y="3033396"/>
            <a:ext cx="448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6A21D"/>
                </a:solidFill>
              </a:rPr>
              <a:t>Open-source model</a:t>
            </a:r>
            <a:endParaRPr lang="en-US" sz="2400" b="1">
              <a:solidFill>
                <a:srgbClr val="F6A21D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C5D051-D05C-4EA3-8BAE-53F07DED7B6E}"/>
              </a:ext>
            </a:extLst>
          </p:cNvPr>
          <p:cNvSpPr txBox="1"/>
          <p:nvPr/>
        </p:nvSpPr>
        <p:spPr>
          <a:xfrm>
            <a:off x="2172467" y="3548794"/>
            <a:ext cx="4928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6A21D"/>
                </a:solidFill>
              </a:rPr>
              <a:t>Community support (&gt;60pp)</a:t>
            </a:r>
            <a:endParaRPr lang="en-US" sz="2400" b="1">
              <a:solidFill>
                <a:srgbClr val="F6A21D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4EF415-5C7B-40C7-B007-479C96509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9" b="24981"/>
          <a:stretch/>
        </p:blipFill>
        <p:spPr>
          <a:xfrm>
            <a:off x="2585711" y="4103104"/>
            <a:ext cx="1867825" cy="383775"/>
          </a:xfrm>
          <a:prstGeom prst="rect">
            <a:avLst/>
          </a:prstGeom>
        </p:spPr>
      </p:pic>
      <p:pic>
        <p:nvPicPr>
          <p:cNvPr id="17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092819-E966-4597-B35B-F15FCFBE8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69"/>
          <a:stretch/>
        </p:blipFill>
        <p:spPr>
          <a:xfrm>
            <a:off x="6574838" y="1759143"/>
            <a:ext cx="5380053" cy="198843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DDB958F-AEA9-4082-B082-BFB0684C5A24}"/>
              </a:ext>
            </a:extLst>
          </p:cNvPr>
          <p:cNvSpPr txBox="1"/>
          <p:nvPr/>
        </p:nvSpPr>
        <p:spPr>
          <a:xfrm>
            <a:off x="845845" y="5021844"/>
            <a:ext cx="4928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6A21D"/>
                </a:solidFill>
              </a:rPr>
              <a:t>Scenario </a:t>
            </a:r>
            <a:r>
              <a:rPr lang="it-IT" sz="2400" b="1" err="1">
                <a:solidFill>
                  <a:srgbClr val="F6A21D"/>
                </a:solidFill>
              </a:rPr>
              <a:t>analysis</a:t>
            </a:r>
            <a:endParaRPr lang="it-IT" sz="2400" b="1">
              <a:solidFill>
                <a:srgbClr val="F6A21D"/>
              </a:solidFill>
            </a:endParaRPr>
          </a:p>
          <a:p>
            <a:r>
              <a:rPr lang="it-IT" sz="2400" b="1" err="1">
                <a:solidFill>
                  <a:srgbClr val="F6A21D"/>
                </a:solidFill>
              </a:rPr>
              <a:t>Adjustable</a:t>
            </a:r>
            <a:r>
              <a:rPr lang="it-IT" sz="2400" b="1">
                <a:solidFill>
                  <a:srgbClr val="F6A21D"/>
                </a:solidFill>
              </a:rPr>
              <a:t> </a:t>
            </a:r>
            <a:r>
              <a:rPr lang="it-IT" sz="2400" b="1" err="1">
                <a:solidFill>
                  <a:srgbClr val="F6A21D"/>
                </a:solidFill>
              </a:rPr>
              <a:t>resolution</a:t>
            </a:r>
            <a:endParaRPr lang="it-IT" sz="2400" b="1">
              <a:solidFill>
                <a:srgbClr val="F6A21D"/>
              </a:solidFill>
            </a:endParaRPr>
          </a:p>
          <a:p>
            <a:r>
              <a:rPr lang="it-IT" sz="2400" b="1">
                <a:solidFill>
                  <a:srgbClr val="F6A21D"/>
                </a:solidFill>
              </a:rPr>
              <a:t>Sector-</a:t>
            </a:r>
            <a:r>
              <a:rPr lang="it-IT" sz="2400" b="1" err="1">
                <a:solidFill>
                  <a:srgbClr val="F6A21D"/>
                </a:solidFill>
              </a:rPr>
              <a:t>coupling</a:t>
            </a:r>
            <a:r>
              <a:rPr lang="it-IT" sz="2400" b="1">
                <a:solidFill>
                  <a:srgbClr val="F6A21D"/>
                </a:solidFill>
              </a:rPr>
              <a:t> (coming </a:t>
            </a:r>
            <a:r>
              <a:rPr lang="it-IT" sz="2400" b="1" err="1">
                <a:solidFill>
                  <a:srgbClr val="F6A21D"/>
                </a:solidFill>
              </a:rPr>
              <a:t>soon</a:t>
            </a:r>
            <a:r>
              <a:rPr lang="it-IT" sz="2400" b="1">
                <a:solidFill>
                  <a:srgbClr val="F6A21D"/>
                </a:solidFill>
              </a:rPr>
              <a:t>)</a:t>
            </a:r>
            <a:endParaRPr lang="en-US" sz="2400" b="1">
              <a:solidFill>
                <a:srgbClr val="F6A21D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826B3B4-9975-43E3-AA0C-623B6B339F0E}"/>
              </a:ext>
            </a:extLst>
          </p:cNvPr>
          <p:cNvSpPr txBox="1"/>
          <p:nvPr/>
        </p:nvSpPr>
        <p:spPr>
          <a:xfrm>
            <a:off x="0" y="371740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PYPSA-AFRICA FEATURES</a:t>
            </a:r>
            <a:endParaRPr lang="en-US" sz="4800" b="1">
              <a:solidFill>
                <a:srgbClr val="F6A21D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D9690C-3493-4B1D-BBD3-AF3D07040C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50"/>
          <a:stretch/>
        </p:blipFill>
        <p:spPr>
          <a:xfrm>
            <a:off x="6505954" y="4469738"/>
            <a:ext cx="5517823" cy="160642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22B620-EC1C-4D55-B745-338578F5A2EA}"/>
              </a:ext>
            </a:extLst>
          </p:cNvPr>
          <p:cNvSpPr txBox="1"/>
          <p:nvPr/>
        </p:nvSpPr>
        <p:spPr>
          <a:xfrm>
            <a:off x="7733008" y="4053566"/>
            <a:ext cx="3063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/>
              <a:t>Credits </a:t>
            </a:r>
            <a:r>
              <a:rPr lang="it-IT" sz="2000" err="1"/>
              <a:t>also</a:t>
            </a:r>
            <a:r>
              <a:rPr lang="it-IT" sz="2000"/>
              <a:t> to</a:t>
            </a:r>
            <a:endParaRPr lang="en-US" sz="200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2F495A-4B50-4A20-80D2-374EF59671E6}"/>
              </a:ext>
            </a:extLst>
          </p:cNvPr>
          <p:cNvSpPr txBox="1"/>
          <p:nvPr/>
        </p:nvSpPr>
        <p:spPr>
          <a:xfrm>
            <a:off x="6946394" y="6068060"/>
            <a:ext cx="85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err="1"/>
              <a:t>PyPSA</a:t>
            </a:r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6DFDBB8-86A0-40FB-96B2-6BABF6D1ECBC}"/>
              </a:ext>
            </a:extLst>
          </p:cNvPr>
          <p:cNvSpPr txBox="1"/>
          <p:nvPr/>
        </p:nvSpPr>
        <p:spPr>
          <a:xfrm>
            <a:off x="8804054" y="6051471"/>
            <a:ext cx="85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err="1"/>
              <a:t>Atlite</a:t>
            </a:r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5D9087F-A3A1-4A1C-A94C-606BB3A9DAE5}"/>
              </a:ext>
            </a:extLst>
          </p:cNvPr>
          <p:cNvSpPr txBox="1"/>
          <p:nvPr/>
        </p:nvSpPr>
        <p:spPr>
          <a:xfrm>
            <a:off x="10530145" y="6033165"/>
            <a:ext cx="129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err="1"/>
              <a:t>PyPSA</a:t>
            </a:r>
            <a:r>
              <a:rPr lang="it-IT"/>
              <a:t>-Eur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74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004484D-119C-4085-B542-6634F3C1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D202C0B-8085-4360-96DA-E8297651DE50}"/>
              </a:ext>
            </a:extLst>
          </p:cNvPr>
          <p:cNvSpPr txBox="1"/>
          <p:nvPr/>
        </p:nvSpPr>
        <p:spPr>
          <a:xfrm>
            <a:off x="0" y="37174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HOW IT WORKS</a:t>
            </a:r>
            <a:endParaRPr lang="en-US" sz="4800" b="1">
              <a:solidFill>
                <a:srgbClr val="F6A21D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AFAF66-CE47-4281-863A-F1E2F6B27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64"/>
          <a:stretch/>
        </p:blipFill>
        <p:spPr>
          <a:xfrm>
            <a:off x="1422460" y="1335314"/>
            <a:ext cx="6474627" cy="5494557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3F2CDD3-C724-4498-860C-C7AC857BBF70}"/>
              </a:ext>
            </a:extLst>
          </p:cNvPr>
          <p:cNvSpPr txBox="1"/>
          <p:nvPr/>
        </p:nvSpPr>
        <p:spPr>
          <a:xfrm>
            <a:off x="3936164" y="2514600"/>
            <a:ext cx="4319672" cy="931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it-IT" sz="2800" b="1" err="1">
                <a:solidFill>
                  <a:srgbClr val="F6A21D"/>
                </a:solidFill>
              </a:rPr>
              <a:t>Automated</a:t>
            </a:r>
            <a:r>
              <a:rPr lang="it-IT" sz="2800" b="1">
                <a:solidFill>
                  <a:srgbClr val="F6A21D"/>
                </a:solidFill>
              </a:rPr>
              <a:t> workflow</a:t>
            </a:r>
            <a:endParaRPr lang="en-US" sz="2800" b="1">
              <a:solidFill>
                <a:srgbClr val="F6A21D"/>
              </a:solidFill>
            </a:endParaRPr>
          </a:p>
        </p:txBody>
      </p:sp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26AA5ADE-FAFA-4B78-96BF-ADF187EDBD99}"/>
              </a:ext>
            </a:extLst>
          </p:cNvPr>
          <p:cNvSpPr/>
          <p:nvPr/>
        </p:nvSpPr>
        <p:spPr>
          <a:xfrm>
            <a:off x="8425638" y="1750150"/>
            <a:ext cx="602673" cy="438048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C4DE871-01EA-41AB-8296-EB817D9B84CE}"/>
              </a:ext>
            </a:extLst>
          </p:cNvPr>
          <p:cNvSpPr txBox="1"/>
          <p:nvPr/>
        </p:nvSpPr>
        <p:spPr>
          <a:xfrm>
            <a:off x="7826603" y="1149274"/>
            <a:ext cx="180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err="1"/>
              <a:t>Config</a:t>
            </a:r>
            <a:r>
              <a:rPr lang="it-IT" sz="2400"/>
              <a:t> file</a:t>
            </a:r>
            <a:endParaRPr lang="en-US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F25CC81-4A6A-4B30-9E91-4D3089C93638}"/>
              </a:ext>
            </a:extLst>
          </p:cNvPr>
          <p:cNvSpPr txBox="1"/>
          <p:nvPr/>
        </p:nvSpPr>
        <p:spPr>
          <a:xfrm>
            <a:off x="7826603" y="6285078"/>
            <a:ext cx="180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err="1"/>
              <a:t>Results</a:t>
            </a:r>
            <a:r>
              <a:rPr lang="it-IT" sz="2400"/>
              <a:t> </a:t>
            </a:r>
            <a:endParaRPr lang="en-US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72A614AE-C255-40F5-B65F-F5C1F2F82202}"/>
              </a:ext>
            </a:extLst>
          </p:cNvPr>
          <p:cNvSpPr txBox="1"/>
          <p:nvPr/>
        </p:nvSpPr>
        <p:spPr>
          <a:xfrm>
            <a:off x="9059486" y="2281015"/>
            <a:ext cx="263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/>
              <a:t>Download data</a:t>
            </a:r>
            <a:endParaRPr lang="en-US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4B2196E-D909-4730-977D-26EC01994C14}"/>
              </a:ext>
            </a:extLst>
          </p:cNvPr>
          <p:cNvSpPr txBox="1"/>
          <p:nvPr/>
        </p:nvSpPr>
        <p:spPr>
          <a:xfrm>
            <a:off x="9059486" y="2965209"/>
            <a:ext cx="263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/>
              <a:t>Filter data</a:t>
            </a:r>
            <a:endParaRPr lang="en-US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C56A9DC1-AEE7-48D3-BD49-FDD72984576E}"/>
              </a:ext>
            </a:extLst>
          </p:cNvPr>
          <p:cNvSpPr txBox="1"/>
          <p:nvPr/>
        </p:nvSpPr>
        <p:spPr>
          <a:xfrm>
            <a:off x="9059485" y="3743730"/>
            <a:ext cx="263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/>
              <a:t>Combine data</a:t>
            </a:r>
            <a:endParaRPr lang="en-US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E960DF1-1461-4B6F-AB7D-F21EF5EF061D}"/>
              </a:ext>
            </a:extLst>
          </p:cNvPr>
          <p:cNvSpPr txBox="1"/>
          <p:nvPr/>
        </p:nvSpPr>
        <p:spPr>
          <a:xfrm>
            <a:off x="9056200" y="4612187"/>
            <a:ext cx="263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/>
              <a:t>Create model</a:t>
            </a:r>
            <a:endParaRPr lang="en-US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6FB73CD-832A-45B1-A6E3-20A62E9F2444}"/>
              </a:ext>
            </a:extLst>
          </p:cNvPr>
          <p:cNvSpPr txBox="1"/>
          <p:nvPr/>
        </p:nvSpPr>
        <p:spPr>
          <a:xfrm>
            <a:off x="9059485" y="5276000"/>
            <a:ext cx="263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/>
              <a:t>Solve</a:t>
            </a:r>
            <a:endParaRPr lang="en-US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ADC955AC-934B-48B3-84C1-45DC05947714}"/>
              </a:ext>
            </a:extLst>
          </p:cNvPr>
          <p:cNvSpPr/>
          <p:nvPr/>
        </p:nvSpPr>
        <p:spPr>
          <a:xfrm>
            <a:off x="9028311" y="2241433"/>
            <a:ext cx="2639679" cy="216860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26D29C9-766E-4DC3-8A4F-93FDADEAA7A5}"/>
              </a:ext>
            </a:extLst>
          </p:cNvPr>
          <p:cNvSpPr txBox="1"/>
          <p:nvPr/>
        </p:nvSpPr>
        <p:spPr>
          <a:xfrm>
            <a:off x="9084960" y="1735222"/>
            <a:ext cx="252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>
                <a:solidFill>
                  <a:srgbClr val="FF0000"/>
                </a:solidFill>
              </a:rPr>
              <a:t>Data processing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93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7E2465A-A4FA-48D0-911E-C8BD600A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A81AC54-E0C0-44B0-A705-BB2998FEB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14" r="7698" b="13174"/>
          <a:stretch/>
        </p:blipFill>
        <p:spPr>
          <a:xfrm>
            <a:off x="9390329" y="3662680"/>
            <a:ext cx="2689781" cy="22121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F4ED7776-9B52-4B3D-8A96-0BDF10176F94}"/>
              </a:ext>
            </a:extLst>
          </p:cNvPr>
          <p:cNvSpPr/>
          <p:nvPr/>
        </p:nvSpPr>
        <p:spPr>
          <a:xfrm>
            <a:off x="3871609" y="2071906"/>
            <a:ext cx="3094799" cy="221217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bg1"/>
                </a:solidFill>
              </a:rPr>
              <a:t>Download data</a:t>
            </a:r>
          </a:p>
          <a:p>
            <a:pPr algn="ctr"/>
            <a:r>
              <a:rPr lang="it-IT" sz="2400" b="1">
                <a:solidFill>
                  <a:schemeClr val="bg1"/>
                </a:solidFill>
              </a:rPr>
              <a:t>Filter data</a:t>
            </a:r>
          </a:p>
          <a:p>
            <a:pPr algn="ctr"/>
            <a:r>
              <a:rPr lang="it-IT" sz="2400" b="1">
                <a:solidFill>
                  <a:schemeClr val="bg1"/>
                </a:solidFill>
              </a:rPr>
              <a:t>Combine data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E2FB601-C77F-46EE-ACDE-DE416D5ECE2F}"/>
              </a:ext>
            </a:extLst>
          </p:cNvPr>
          <p:cNvSpPr txBox="1"/>
          <p:nvPr/>
        </p:nvSpPr>
        <p:spPr>
          <a:xfrm>
            <a:off x="226244" y="2071906"/>
            <a:ext cx="364536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Open-source datasets:</a:t>
            </a:r>
          </a:p>
          <a:p>
            <a:endParaRPr lang="it-IT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OpenStreetMap (OSM)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Database of Global Administrative Areas (GADM)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ERA5 from Copernicus Climate Change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…. </a:t>
            </a:r>
          </a:p>
        </p:txBody>
      </p:sp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4D263F55-D759-474C-886A-945AE76C3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30" y="4116775"/>
            <a:ext cx="2330523" cy="212270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1D2776-688A-4C72-8268-1C49DB0BB573}"/>
              </a:ext>
            </a:extLst>
          </p:cNvPr>
          <p:cNvSpPr txBox="1"/>
          <p:nvPr/>
        </p:nvSpPr>
        <p:spPr>
          <a:xfrm>
            <a:off x="7214868" y="2469088"/>
            <a:ext cx="4865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/>
              <a:t>Accurate network </a:t>
            </a:r>
            <a:r>
              <a:rPr lang="it-IT" sz="2400" b="1" err="1"/>
              <a:t>description</a:t>
            </a:r>
            <a:endParaRPr lang="it-IT" sz="24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/>
              <a:t>Demand and </a:t>
            </a:r>
            <a:r>
              <a:rPr lang="it-IT" sz="2400" b="1" err="1"/>
              <a:t>renewable</a:t>
            </a:r>
            <a:br>
              <a:rPr lang="it-IT" sz="2400" b="1"/>
            </a:br>
            <a:r>
              <a:rPr lang="it-IT" sz="2400" b="1"/>
              <a:t>by </a:t>
            </a:r>
            <a:r>
              <a:rPr lang="it-IT" sz="2400" b="1" err="1"/>
              <a:t>region</a:t>
            </a:r>
            <a:endParaRPr lang="en-US"/>
          </a:p>
        </p:txBody>
      </p:sp>
      <p:pic>
        <p:nvPicPr>
          <p:cNvPr id="12" name="Immagine 11" descr="Immagine che contiene testo, pallacanestro&#10;&#10;Descrizione generata automaticamente">
            <a:extLst>
              <a:ext uri="{FF2B5EF4-FFF2-40B4-BE49-F238E27FC236}">
                <a16:creationId xmlns:a16="http://schemas.microsoft.com/office/drawing/2014/main" id="{8FDD967B-E8A8-479A-ADF7-AC7F3D4B7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949" y="3432746"/>
            <a:ext cx="4414270" cy="294284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0F89C34-7881-44A7-AD50-70A76F73BF98}"/>
              </a:ext>
            </a:extLst>
          </p:cNvPr>
          <p:cNvSpPr txBox="1"/>
          <p:nvPr/>
        </p:nvSpPr>
        <p:spPr>
          <a:xfrm>
            <a:off x="6966408" y="5031923"/>
            <a:ext cx="1461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GDP, </a:t>
            </a:r>
            <a:r>
              <a:rPr lang="it-IT" err="1"/>
              <a:t>Population</a:t>
            </a:r>
            <a:r>
              <a:rPr lang="it-IT"/>
              <a:t>, RES.</a:t>
            </a:r>
          </a:p>
          <a:p>
            <a:r>
              <a:rPr lang="it-IT"/>
              <a:t>…</a:t>
            </a:r>
            <a:endParaRPr lang="en-US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440E40D5-C185-4574-B19F-2AEDCC576CFC}"/>
              </a:ext>
            </a:extLst>
          </p:cNvPr>
          <p:cNvCxnSpPr>
            <a:stCxn id="13" idx="0"/>
          </p:cNvCxnSpPr>
          <p:nvPr/>
        </p:nvCxnSpPr>
        <p:spPr>
          <a:xfrm flipV="1">
            <a:off x="7696986" y="4441787"/>
            <a:ext cx="348452" cy="590136"/>
          </a:xfrm>
          <a:prstGeom prst="line">
            <a:avLst/>
          </a:prstGeom>
          <a:ln w="57150">
            <a:solidFill>
              <a:srgbClr val="FFC33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6361C1F-CD34-43B1-B5F0-80CB98C52A17}"/>
              </a:ext>
            </a:extLst>
          </p:cNvPr>
          <p:cNvSpPr txBox="1"/>
          <p:nvPr/>
        </p:nvSpPr>
        <p:spPr>
          <a:xfrm>
            <a:off x="9917945" y="5770587"/>
            <a:ext cx="197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Network data</a:t>
            </a:r>
            <a:endParaRPr lang="en-US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47AD744-9484-468B-90BF-84CB50810DA6}"/>
              </a:ext>
            </a:extLst>
          </p:cNvPr>
          <p:cNvSpPr txBox="1"/>
          <p:nvPr/>
        </p:nvSpPr>
        <p:spPr>
          <a:xfrm>
            <a:off x="0" y="37174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DATA PROCESSING</a:t>
            </a:r>
            <a:endParaRPr lang="en-US" sz="4800" b="1">
              <a:solidFill>
                <a:srgbClr val="F6A2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81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outdoor, rock, nature, ocean floor&#10;&#10;Description automatically generated">
            <a:extLst>
              <a:ext uri="{FF2B5EF4-FFF2-40B4-BE49-F238E27FC236}">
                <a16:creationId xmlns:a16="http://schemas.microsoft.com/office/drawing/2014/main" id="{E68200D6-16B3-4412-9CD0-50C9107D7E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5EB5FD-CAE0-4C94-ADF3-C0A6C0579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13379"/>
            <a:ext cx="12192000" cy="1037663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FFFF"/>
                </a:solidFill>
              </a:rPr>
              <a:t>DEEP DIVE</a:t>
            </a:r>
            <a:br>
              <a:rPr lang="en-US" b="1">
                <a:solidFill>
                  <a:srgbClr val="FFFFFF"/>
                </a:solidFill>
              </a:rPr>
            </a:br>
            <a:r>
              <a:rPr lang="en-US" sz="4400" b="1">
                <a:solidFill>
                  <a:srgbClr val="FFFFFF"/>
                </a:solidFill>
                <a:cs typeface="Calibri Light"/>
              </a:rPr>
              <a:t>THE PYPSA-AFRICA PROTOTYPE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1DC0F5-AF7B-4B22-91CC-3E8AA1F1FE98}"/>
              </a:ext>
            </a:extLst>
          </p:cNvPr>
          <p:cNvSpPr txBox="1"/>
          <p:nvPr/>
        </p:nvSpPr>
        <p:spPr>
          <a:xfrm>
            <a:off x="3332623" y="4184962"/>
            <a:ext cx="716928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/>
              <a:t>Network data by Open Street </a:t>
            </a:r>
            <a:r>
              <a:rPr lang="it-IT" sz="2400" err="1"/>
              <a:t>Map</a:t>
            </a:r>
            <a:endParaRPr lang="it-IT" sz="2400"/>
          </a:p>
          <a:p>
            <a:pPr marL="457200" indent="-457200">
              <a:buFont typeface="+mj-lt"/>
              <a:buAutoNum type="arabicPeriod"/>
            </a:pPr>
            <a:r>
              <a:rPr lang="it-IT" sz="2400" err="1"/>
              <a:t>Powerplant</a:t>
            </a:r>
            <a:r>
              <a:rPr lang="it-IT" sz="2400"/>
              <a:t> data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err="1"/>
              <a:t>Renewables</a:t>
            </a:r>
            <a:r>
              <a:rPr lang="it-IT" sz="2400"/>
              <a:t> and demand </a:t>
            </a:r>
            <a:r>
              <a:rPr lang="it-IT" sz="2400" err="1"/>
              <a:t>assessment</a:t>
            </a:r>
            <a:endParaRPr lang="it-IT" sz="2400"/>
          </a:p>
          <a:p>
            <a:pPr marL="457200" indent="-457200">
              <a:buFont typeface="+mj-lt"/>
              <a:buAutoNum type="arabicPeriod" startAt="4"/>
            </a:pPr>
            <a:r>
              <a:rPr lang="it-IT" sz="2400"/>
              <a:t>Clustering to </a:t>
            </a:r>
            <a:r>
              <a:rPr lang="it-IT" sz="2400" err="1"/>
              <a:t>deal</a:t>
            </a:r>
            <a:r>
              <a:rPr lang="it-IT" sz="2400"/>
              <a:t> with </a:t>
            </a:r>
            <a:r>
              <a:rPr lang="it-IT" sz="2400" err="1"/>
              <a:t>complexity</a:t>
            </a:r>
            <a:endParaRPr lang="it-IT" sz="2400"/>
          </a:p>
          <a:p>
            <a:pPr marL="457200" indent="-457200">
              <a:buFont typeface="+mj-lt"/>
              <a:buAutoNum type="arabicPeriod" startAt="4"/>
            </a:pPr>
            <a:r>
              <a:rPr lang="it-IT" sz="2400"/>
              <a:t>Network </a:t>
            </a:r>
            <a:r>
              <a:rPr lang="it-IT" sz="2400" err="1"/>
              <a:t>augmentation</a:t>
            </a:r>
            <a:endParaRPr lang="it-IT" sz="2400"/>
          </a:p>
          <a:p>
            <a:pPr marL="457200" indent="-457200">
              <a:buFont typeface="+mj-lt"/>
              <a:buAutoNum type="arabicPeriod" startAt="4"/>
            </a:pPr>
            <a:r>
              <a:rPr lang="it-IT" sz="2400"/>
              <a:t>Some </a:t>
            </a:r>
            <a:r>
              <a:rPr lang="it-IT" sz="2400" err="1"/>
              <a:t>results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04475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F71904-4A8D-46BC-9840-7BF4647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17</a:t>
            </a:fld>
            <a:endParaRPr lang="en-GB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D24F36BC-DFB9-4ECA-998F-AAC104FA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NETWORK DATA</a:t>
            </a:r>
            <a:br>
              <a:rPr lang="it-IT"/>
            </a:br>
            <a:r>
              <a:rPr lang="it-IT" err="1"/>
              <a:t>Openstreetmap</a:t>
            </a:r>
            <a:endParaRPr lang="en-US"/>
          </a:p>
        </p:txBody>
      </p:sp>
      <p:sp>
        <p:nvSpPr>
          <p:cNvPr id="33" name="Segnaposto testo 32">
            <a:extLst>
              <a:ext uri="{FF2B5EF4-FFF2-40B4-BE49-F238E27FC236}">
                <a16:creationId xmlns:a16="http://schemas.microsoft.com/office/drawing/2014/main" id="{778FD27F-8A1E-49DB-AA5B-ACC5602EB1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/>
              <a:t>For the </a:t>
            </a:r>
            <a:r>
              <a:rPr lang="it-IT" err="1"/>
              <a:t>African</a:t>
            </a:r>
            <a:r>
              <a:rPr lang="it-IT"/>
              <a:t> </a:t>
            </a:r>
            <a:r>
              <a:rPr lang="it-IT" err="1"/>
              <a:t>continent</a:t>
            </a:r>
            <a:r>
              <a:rPr lang="it-IT"/>
              <a:t> …</a:t>
            </a:r>
            <a:endParaRPr lang="en-US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7C7D8BF-AE80-4ACD-A8DE-8F6EDC948647}"/>
              </a:ext>
            </a:extLst>
          </p:cNvPr>
          <p:cNvSpPr txBox="1"/>
          <p:nvPr/>
        </p:nvSpPr>
        <p:spPr>
          <a:xfrm>
            <a:off x="1140841" y="2035452"/>
            <a:ext cx="2867748" cy="375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70C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countries</a:t>
            </a:r>
            <a:r>
              <a:rPr lang="en-US">
                <a:effectLst/>
                <a:latin typeface="Consolas" panose="020B06090202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: [</a:t>
            </a:r>
            <a:r>
              <a:rPr lang="en-US">
                <a:solidFill>
                  <a:srgbClr val="C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en-US" err="1">
                <a:solidFill>
                  <a:srgbClr val="C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africa</a:t>
            </a:r>
            <a:r>
              <a:rPr lang="en-US">
                <a:solidFill>
                  <a:srgbClr val="C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en-US">
                <a:effectLst/>
                <a:latin typeface="Consolas" panose="020B06090202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]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451A1B16-A449-4053-8EA2-F2886239D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603" y="2317885"/>
            <a:ext cx="3723357" cy="3933828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19585C7E-E868-4372-932A-84D03A092226}"/>
              </a:ext>
            </a:extLst>
          </p:cNvPr>
          <p:cNvSpPr txBox="1">
            <a:spLocks/>
          </p:cNvSpPr>
          <p:nvPr/>
        </p:nvSpPr>
        <p:spPr>
          <a:xfrm>
            <a:off x="8310933" y="5981866"/>
            <a:ext cx="2291967" cy="37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err="1">
                <a:latin typeface="Gill Sans"/>
              </a:rPr>
              <a:t>Arderne</a:t>
            </a:r>
            <a:r>
              <a:rPr lang="en-US" sz="1200">
                <a:latin typeface="Gill Sans"/>
              </a:rPr>
              <a:t> et al. 2020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4CB033-BDF3-4C13-B1FA-0A1198049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323" y="2351218"/>
            <a:ext cx="3723357" cy="3919692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BEF7538A-37D3-409F-912E-5EF9D90ECB3C}"/>
              </a:ext>
            </a:extLst>
          </p:cNvPr>
          <p:cNvSpPr txBox="1">
            <a:spLocks/>
          </p:cNvSpPr>
          <p:nvPr/>
        </p:nvSpPr>
        <p:spPr>
          <a:xfrm>
            <a:off x="4560850" y="6075674"/>
            <a:ext cx="2291968" cy="37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Gill Sans"/>
              </a:rPr>
              <a:t>https://africagrid.energydata.info/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B290556-3D40-4B50-BD6D-CB3DBDE09D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9402" y="1624012"/>
            <a:ext cx="7444557" cy="587375"/>
          </a:xfrm>
        </p:spPr>
        <p:txBody>
          <a:bodyPr>
            <a:normAutofit/>
          </a:bodyPr>
          <a:lstStyle/>
          <a:p>
            <a:pPr algn="ctr"/>
            <a:r>
              <a:rPr lang="it-IT"/>
              <a:t>Good </a:t>
            </a:r>
            <a:r>
              <a:rPr lang="it-IT" err="1"/>
              <a:t>but</a:t>
            </a:r>
            <a:r>
              <a:rPr lang="it-IT"/>
              <a:t> </a:t>
            </a:r>
            <a:r>
              <a:rPr lang="it-IT" err="1"/>
              <a:t>improvements</a:t>
            </a:r>
            <a:r>
              <a:rPr lang="it-IT"/>
              <a:t> </a:t>
            </a:r>
            <a:r>
              <a:rPr lang="it-IT" err="1"/>
              <a:t>needed</a:t>
            </a:r>
            <a:endParaRPr lang="en-US"/>
          </a:p>
          <a:p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C337BC6-E5A4-46E4-928F-89A2E1349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57" y="2343598"/>
            <a:ext cx="3974705" cy="417092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308990-7722-4883-8A1B-DF30D715D91D}"/>
              </a:ext>
            </a:extLst>
          </p:cNvPr>
          <p:cNvSpPr txBox="1"/>
          <p:nvPr/>
        </p:nvSpPr>
        <p:spPr>
          <a:xfrm>
            <a:off x="9152116" y="3004012"/>
            <a:ext cx="1951313" cy="40011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/>
              <a:t>Estimate by AI</a:t>
            </a:r>
            <a:endParaRPr lang="en-US" sz="2000" b="1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AD459D2-5B25-4101-B184-0ECF56A07FFB}"/>
              </a:ext>
            </a:extLst>
          </p:cNvPr>
          <p:cNvSpPr txBox="1"/>
          <p:nvPr/>
        </p:nvSpPr>
        <p:spPr>
          <a:xfrm>
            <a:off x="433357" y="6110877"/>
            <a:ext cx="19799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>
                <a:solidFill>
                  <a:srgbClr val="000000"/>
                </a:solidFill>
                <a:effectLst/>
                <a:latin typeface="Helvetica Neue"/>
              </a:rPr>
              <a:t>Picture by Hazem Abdel-Khalek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08627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F71904-4A8D-46BC-9840-7BF4647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18</a:t>
            </a:fld>
            <a:endParaRPr lang="en-GB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D24F36BC-DFB9-4ECA-998F-AAC104FA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NETWORK DATA</a:t>
            </a:r>
            <a:br>
              <a:rPr lang="it-IT"/>
            </a:br>
            <a:r>
              <a:rPr lang="it-IT" err="1"/>
              <a:t>Openstreetmap</a:t>
            </a:r>
            <a:endParaRPr lang="en-US"/>
          </a:p>
        </p:txBody>
      </p:sp>
      <p:sp>
        <p:nvSpPr>
          <p:cNvPr id="33" name="Segnaposto testo 32">
            <a:extLst>
              <a:ext uri="{FF2B5EF4-FFF2-40B4-BE49-F238E27FC236}">
                <a16:creationId xmlns:a16="http://schemas.microsoft.com/office/drawing/2014/main" id="{778FD27F-8A1E-49DB-AA5B-ACC5602EB1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it-IT"/>
              <a:t>… and (group of) countries</a:t>
            </a:r>
            <a:endParaRPr lang="en-US"/>
          </a:p>
        </p:txBody>
      </p:sp>
      <p:sp>
        <p:nvSpPr>
          <p:cNvPr id="34" name="Segnaposto testo 33">
            <a:extLst>
              <a:ext uri="{FF2B5EF4-FFF2-40B4-BE49-F238E27FC236}">
                <a16:creationId xmlns:a16="http://schemas.microsoft.com/office/drawing/2014/main" id="{2609E649-26F7-4C43-97D5-5F00B3F662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/>
              <a:t>100% </a:t>
            </a:r>
            <a:r>
              <a:rPr lang="it-IT" err="1"/>
              <a:t>validation</a:t>
            </a:r>
            <a:r>
              <a:rPr lang="it-IT"/>
              <a:t> of </a:t>
            </a:r>
            <a:r>
              <a:rPr lang="it-IT" err="1"/>
              <a:t>topology</a:t>
            </a:r>
            <a:r>
              <a:rPr lang="it-IT"/>
              <a:t>, data TSO</a:t>
            </a:r>
            <a:endParaRPr lang="en-US"/>
          </a:p>
        </p:txBody>
      </p:sp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68741BD5-0AB0-4956-A02F-15DA0F19F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0" r="23718" b="4165"/>
          <a:stretch/>
        </p:blipFill>
        <p:spPr>
          <a:xfrm>
            <a:off x="5996885" y="2035452"/>
            <a:ext cx="5662292" cy="479301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FC14E23-71A8-432C-9062-D604D88C4FFE}"/>
              </a:ext>
            </a:extLst>
          </p:cNvPr>
          <p:cNvSpPr txBox="1"/>
          <p:nvPr/>
        </p:nvSpPr>
        <p:spPr>
          <a:xfrm>
            <a:off x="1140841" y="2035452"/>
            <a:ext cx="2867748" cy="375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70C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countries</a:t>
            </a:r>
            <a:r>
              <a:rPr lang="en-US">
                <a:effectLst/>
                <a:latin typeface="Consolas" panose="020B06090202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: [</a:t>
            </a:r>
            <a:r>
              <a:rPr lang="en-US">
                <a:solidFill>
                  <a:srgbClr val="C00000"/>
                </a:solidFill>
                <a:latin typeface="Consolas" panose="020B06090202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"NG</a:t>
            </a:r>
            <a:r>
              <a:rPr lang="en-US">
                <a:solidFill>
                  <a:srgbClr val="C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en-US">
                <a:effectLst/>
                <a:latin typeface="Consolas" panose="020B0609020204030204" pitchFamily="49" charset="0"/>
                <a:ea typeface="Calibri" panose="020F0502020204030204" pitchFamily="34" charset="0"/>
                <a:cs typeface="Arial" panose="020B0604020202020204" pitchFamily="34" charset="0"/>
              </a:rPr>
              <a:t>]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036A0B6-9C88-48F8-8BE7-5CB0C40DB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1807" y="1165133"/>
            <a:ext cx="6788737" cy="678873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AB6AF2E-4F91-4D95-AFD2-B9963EEE0036}"/>
              </a:ext>
            </a:extLst>
          </p:cNvPr>
          <p:cNvSpPr txBox="1"/>
          <p:nvPr/>
        </p:nvSpPr>
        <p:spPr>
          <a:xfrm>
            <a:off x="6136930" y="6517696"/>
            <a:ext cx="345701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/>
              <a:t>TCN Nigeria - https://www.tcn.org.ng/</a:t>
            </a:r>
          </a:p>
        </p:txBody>
      </p:sp>
    </p:spTree>
    <p:extLst>
      <p:ext uri="{BB962C8B-B14F-4D97-AF65-F5344CB8AC3E}">
        <p14:creationId xmlns:p14="http://schemas.microsoft.com/office/powerpoint/2010/main" val="997366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F71904-4A8D-46BC-9840-7BF4647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19</a:t>
            </a:fld>
            <a:endParaRPr lang="en-GB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D24F36BC-DFB9-4ECA-998F-AAC104FA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Powerplants</a:t>
            </a:r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E4C03C6-29E1-4349-9B7A-0D68A431937F}"/>
              </a:ext>
            </a:extLst>
          </p:cNvPr>
          <p:cNvSpPr txBox="1"/>
          <p:nvPr/>
        </p:nvSpPr>
        <p:spPr>
          <a:xfrm>
            <a:off x="2496879" y="1785157"/>
            <a:ext cx="71982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>
                <a:solidFill>
                  <a:srgbClr val="F6A21D"/>
                </a:solidFill>
              </a:rPr>
              <a:t>WHAT DATASET?</a:t>
            </a:r>
          </a:p>
          <a:p>
            <a:pPr algn="ctr"/>
            <a:endParaRPr lang="it-IT" sz="3200" b="1">
              <a:solidFill>
                <a:srgbClr val="EF8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effectLst/>
                <a:latin typeface="arial" panose="020B0604020202020204" pitchFamily="34" charset="0"/>
              </a:rPr>
              <a:t>Carbon Monitoring for Action (</a:t>
            </a:r>
            <a:r>
              <a:rPr lang="en-US" sz="2400" b="1" i="0">
                <a:effectLst/>
                <a:latin typeface="arial" panose="020B0604020202020204" pitchFamily="34" charset="0"/>
              </a:rPr>
              <a:t>CARMA</a:t>
            </a:r>
            <a:r>
              <a:rPr lang="en-US" sz="2400" b="0" i="0">
                <a:effectLst/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</a:rPr>
              <a:t>Global Energy Observatory (</a:t>
            </a:r>
            <a:r>
              <a:rPr lang="en-US" sz="2400" b="1">
                <a:latin typeface="arial" panose="020B0604020202020204" pitchFamily="34" charset="0"/>
              </a:rPr>
              <a:t>GEO</a:t>
            </a:r>
            <a:r>
              <a:rPr lang="en-US" sz="2400"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</a:rPr>
              <a:t>Global Power Plant Database (</a:t>
            </a:r>
            <a:r>
              <a:rPr lang="en-US" sz="2400" b="1">
                <a:latin typeface="arial" panose="020B0604020202020204" pitchFamily="34" charset="0"/>
              </a:rPr>
              <a:t>GPD</a:t>
            </a:r>
            <a:r>
              <a:rPr lang="en-US" sz="2400"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</a:rPr>
              <a:t>OpenStreetMap (</a:t>
            </a:r>
            <a:r>
              <a:rPr lang="en-US" sz="2400" b="1">
                <a:latin typeface="arial" panose="020B0604020202020204" pitchFamily="34" charset="0"/>
              </a:rPr>
              <a:t>OSM</a:t>
            </a:r>
            <a:r>
              <a:rPr lang="en-US" sz="2400"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</a:rPr>
              <a:t>…</a:t>
            </a: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562058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4401E26D-6EC8-48DC-9ECB-104ED0BA0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" r="74" b="-147"/>
          <a:stretch/>
        </p:blipFill>
        <p:spPr>
          <a:xfrm>
            <a:off x="-74180" y="744071"/>
            <a:ext cx="12397450" cy="62181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16BB09-DA20-4E21-860D-10286C30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2EECA271-BEFE-4678-BF6E-9B92AEE58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3" y="59620"/>
            <a:ext cx="3229492" cy="624004"/>
          </a:xfrm>
          <a:prstGeom prst="rect">
            <a:avLst/>
          </a:prstGeom>
        </p:spPr>
      </p:pic>
      <p:pic>
        <p:nvPicPr>
          <p:cNvPr id="9" name="Picture 9" descr="Logo, icon&#10;&#10;Description automatically generated">
            <a:extLst>
              <a:ext uri="{FF2B5EF4-FFF2-40B4-BE49-F238E27FC236}">
                <a16:creationId xmlns:a16="http://schemas.microsoft.com/office/drawing/2014/main" id="{263B8605-D546-4175-97F9-6BB675B53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4" y="6074056"/>
            <a:ext cx="788895" cy="671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F034A8-480B-4EEB-8DE4-D522F4E45DC8}"/>
              </a:ext>
            </a:extLst>
          </p:cNvPr>
          <p:cNvSpPr txBox="1"/>
          <p:nvPr/>
        </p:nvSpPr>
        <p:spPr>
          <a:xfrm>
            <a:off x="980606" y="2887763"/>
            <a:ext cx="1022331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>
                <a:solidFill>
                  <a:schemeClr val="bg1"/>
                </a:solidFill>
                <a:latin typeface="Calibri"/>
                <a:cs typeface="Calibri"/>
              </a:rPr>
              <a:t>"</a:t>
            </a:r>
            <a:r>
              <a:rPr lang="en-US" sz="40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Limiting global warming to 1.5°C would require rapid, far-reaching and unprecedented changes in all aspects of society</a:t>
            </a:r>
            <a:r>
              <a:rPr lang="en-US" sz="4000" i="1">
                <a:solidFill>
                  <a:schemeClr val="bg1"/>
                </a:solidFill>
                <a:latin typeface="Calibri"/>
                <a:cs typeface="Calibri"/>
              </a:rPr>
              <a:t>"</a:t>
            </a:r>
            <a:r>
              <a:rPr lang="en-US" sz="4000" b="1">
                <a:solidFill>
                  <a:schemeClr val="bg1"/>
                </a:solidFill>
                <a:latin typeface="Calibri"/>
                <a:cs typeface="Calibri"/>
              </a:rPr>
              <a:t> - IPCC</a:t>
            </a:r>
            <a:endParaRPr lang="en-US" sz="400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30EC2E-A5D0-497C-B768-78E47DE316D9}"/>
              </a:ext>
            </a:extLst>
          </p:cNvPr>
          <p:cNvGrpSpPr/>
          <p:nvPr/>
        </p:nvGrpSpPr>
        <p:grpSpPr>
          <a:xfrm>
            <a:off x="10223652" y="41357"/>
            <a:ext cx="1962840" cy="670106"/>
            <a:chOff x="11839460" y="830899"/>
            <a:chExt cx="2596309" cy="8904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D466068-87DE-4064-B00F-157756987BB6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76E9100C-5F0D-43D0-9A86-7A4AE9C2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15530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F71904-4A8D-46BC-9840-7BF4647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20</a:t>
            </a:fld>
            <a:endParaRPr lang="en-GB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D24F36BC-DFB9-4ECA-998F-AAC104FA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Powerplants</a:t>
            </a:r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E4C03C6-29E1-4349-9B7A-0D68A431937F}"/>
              </a:ext>
            </a:extLst>
          </p:cNvPr>
          <p:cNvSpPr txBox="1"/>
          <p:nvPr/>
        </p:nvSpPr>
        <p:spPr>
          <a:xfrm>
            <a:off x="2496879" y="1785157"/>
            <a:ext cx="71982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>
                <a:solidFill>
                  <a:srgbClr val="F6A21D"/>
                </a:solidFill>
              </a:rPr>
              <a:t>WHAT DATASET?</a:t>
            </a:r>
          </a:p>
          <a:p>
            <a:pPr algn="ctr"/>
            <a:endParaRPr lang="it-IT" sz="3200" b="1">
              <a:solidFill>
                <a:srgbClr val="EF8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effectLst/>
                <a:latin typeface="arial" panose="020B0604020202020204" pitchFamily="34" charset="0"/>
              </a:rPr>
              <a:t>Carbon Monitoring for Action (</a:t>
            </a:r>
            <a:r>
              <a:rPr lang="en-US" sz="2400" b="1" i="0">
                <a:effectLst/>
                <a:latin typeface="arial" panose="020B0604020202020204" pitchFamily="34" charset="0"/>
              </a:rPr>
              <a:t>CARMA</a:t>
            </a:r>
            <a:r>
              <a:rPr lang="en-US" sz="2400" b="0" i="0">
                <a:effectLst/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</a:rPr>
              <a:t>Global Energy Observatory (</a:t>
            </a:r>
            <a:r>
              <a:rPr lang="en-US" sz="2400" b="1">
                <a:latin typeface="arial" panose="020B0604020202020204" pitchFamily="34" charset="0"/>
              </a:rPr>
              <a:t>GEO</a:t>
            </a:r>
            <a:r>
              <a:rPr lang="en-US" sz="2400"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</a:rPr>
              <a:t>Global Power Plant Database (</a:t>
            </a:r>
            <a:r>
              <a:rPr lang="en-US" sz="2400" b="1">
                <a:latin typeface="arial" panose="020B0604020202020204" pitchFamily="34" charset="0"/>
              </a:rPr>
              <a:t>GPD</a:t>
            </a:r>
            <a:r>
              <a:rPr lang="en-US" sz="2400"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</a:rPr>
              <a:t>OpenStreetMap (</a:t>
            </a:r>
            <a:r>
              <a:rPr lang="en-US" sz="2400" b="1">
                <a:latin typeface="arial" panose="020B0604020202020204" pitchFamily="34" charset="0"/>
              </a:rPr>
              <a:t>OSM</a:t>
            </a:r>
            <a:r>
              <a:rPr lang="en-US" sz="2400"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</a:rPr>
              <a:t>…</a:t>
            </a:r>
          </a:p>
          <a:p>
            <a:pPr algn="ctr"/>
            <a:endParaRPr lang="en-US" sz="28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A1D4C21-7E3B-430B-B477-9697E9CB1C9B}"/>
              </a:ext>
            </a:extLst>
          </p:cNvPr>
          <p:cNvSpPr txBox="1"/>
          <p:nvPr/>
        </p:nvSpPr>
        <p:spPr>
          <a:xfrm>
            <a:off x="1953732" y="5324587"/>
            <a:ext cx="828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>
                <a:solidFill>
                  <a:srgbClr val="F6A21D"/>
                </a:solidFill>
              </a:rPr>
              <a:t>ALL! </a:t>
            </a:r>
            <a:r>
              <a:rPr lang="it-IT" sz="3600" b="1" err="1">
                <a:solidFill>
                  <a:srgbClr val="F6A21D"/>
                </a:solidFill>
              </a:rPr>
              <a:t>Powerplantmatching</a:t>
            </a:r>
            <a:r>
              <a:rPr lang="it-IT" sz="3600" b="1">
                <a:solidFill>
                  <a:srgbClr val="F6A21D"/>
                </a:solidFill>
              </a:rPr>
              <a:t>!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481459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F71904-4A8D-46BC-9840-7BF4647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21</a:t>
            </a:fld>
            <a:endParaRPr lang="en-GB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D24F36BC-DFB9-4ECA-998F-AAC104FA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Powerplants</a:t>
            </a:r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141C7D9-50C8-43D5-98E5-9D09428D713C}"/>
              </a:ext>
            </a:extLst>
          </p:cNvPr>
          <p:cNvSpPr/>
          <p:nvPr/>
        </p:nvSpPr>
        <p:spPr>
          <a:xfrm>
            <a:off x="581805" y="3701313"/>
            <a:ext cx="3889867" cy="838345"/>
          </a:xfrm>
          <a:prstGeom prst="rect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bg1"/>
                </a:solidFill>
              </a:rPr>
              <a:t>Merge datasets by </a:t>
            </a:r>
            <a:r>
              <a:rPr lang="it-IT" sz="2400" b="1" err="1">
                <a:solidFill>
                  <a:schemeClr val="bg1"/>
                </a:solidFill>
              </a:rPr>
              <a:t>Powerplantmatching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A9AB0E-3CAC-49EA-A90E-E658789F9213}"/>
              </a:ext>
            </a:extLst>
          </p:cNvPr>
          <p:cNvSpPr txBox="1"/>
          <p:nvPr/>
        </p:nvSpPr>
        <p:spPr>
          <a:xfrm>
            <a:off x="8971" y="6304002"/>
            <a:ext cx="52542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>
                <a:effectLst/>
                <a:latin typeface="-apple-system"/>
              </a:rPr>
              <a:t>F. </a:t>
            </a:r>
            <a:r>
              <a:rPr lang="en-US" sz="1000" b="0" i="0" err="1">
                <a:effectLst/>
                <a:latin typeface="-apple-system"/>
              </a:rPr>
              <a:t>Gotzens</a:t>
            </a:r>
            <a:r>
              <a:rPr lang="en-US" sz="1000" b="0" i="0">
                <a:effectLst/>
                <a:latin typeface="-apple-system"/>
              </a:rPr>
              <a:t>, H. Heinrichs, J. </a:t>
            </a:r>
            <a:r>
              <a:rPr lang="en-US" sz="1000" b="0" i="0" err="1">
                <a:effectLst/>
                <a:latin typeface="-apple-system"/>
              </a:rPr>
              <a:t>Hörsch</a:t>
            </a:r>
            <a:r>
              <a:rPr lang="en-US" sz="1000" b="0" i="0">
                <a:effectLst/>
                <a:latin typeface="-apple-system"/>
              </a:rPr>
              <a:t>, and F. Hofmann, </a:t>
            </a:r>
            <a:r>
              <a:rPr lang="en-US" sz="1000" b="0" i="0" u="none" strike="noStrike">
                <a:effectLst/>
                <a:latin typeface="-apple-syste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Performing energy modelling exercises in a transparent way - The issue of data quality in power plant databases</a:t>
            </a:r>
            <a:r>
              <a:rPr lang="en-US" sz="1000" b="0" i="0">
                <a:effectLst/>
                <a:latin typeface="-apple-system"/>
              </a:rPr>
              <a:t>, Energy Strategy Reviews, vol. 23, pp. 1–12, Jan. 2019</a:t>
            </a:r>
            <a:endParaRPr lang="en-US" sz="1000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0EEEEA39-CE2B-451A-8102-4BEDB020FC01}"/>
              </a:ext>
            </a:extLst>
          </p:cNvPr>
          <p:cNvSpPr/>
          <p:nvPr/>
        </p:nvSpPr>
        <p:spPr>
          <a:xfrm>
            <a:off x="4986836" y="3857886"/>
            <a:ext cx="55278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7EC210-4FAD-4B04-B556-53B3499DD566}"/>
              </a:ext>
            </a:extLst>
          </p:cNvPr>
          <p:cNvSpPr txBox="1"/>
          <p:nvPr/>
        </p:nvSpPr>
        <p:spPr>
          <a:xfrm>
            <a:off x="289557" y="1716862"/>
            <a:ext cx="4474366" cy="178510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i="0">
                <a:solidFill>
                  <a:srgbClr val="EF8333"/>
                </a:solidFill>
                <a:effectLst/>
                <a:latin typeface="arial"/>
                <a:cs typeface="arial"/>
              </a:rPr>
              <a:t>Datasets to merge: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arial"/>
                <a:cs typeface="arial"/>
              </a:rPr>
              <a:t>Carbon Monitoring for Action (</a:t>
            </a:r>
            <a:r>
              <a:rPr lang="en-US" b="1" i="0">
                <a:effectLst/>
                <a:latin typeface="arial"/>
                <a:cs typeface="arial"/>
              </a:rPr>
              <a:t>CARMA</a:t>
            </a:r>
            <a:r>
              <a:rPr lang="en-US" b="0" i="0">
                <a:effectLst/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Global Energy Observatory (</a:t>
            </a:r>
            <a:r>
              <a:rPr lang="en-US" b="1">
                <a:latin typeface="arial"/>
                <a:cs typeface="arial"/>
              </a:rPr>
              <a:t>GEO</a:t>
            </a:r>
            <a:r>
              <a:rPr lang="en-US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Global Power Plant Database (</a:t>
            </a:r>
            <a:r>
              <a:rPr lang="en-US" b="1">
                <a:latin typeface="arial"/>
                <a:cs typeface="arial"/>
              </a:rPr>
              <a:t>GPD</a:t>
            </a:r>
            <a:r>
              <a:rPr lang="en-US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OpenStreetMap (</a:t>
            </a:r>
            <a:r>
              <a:rPr lang="en-US" b="1">
                <a:latin typeface="arial"/>
                <a:cs typeface="arial"/>
              </a:rPr>
              <a:t>OSM</a:t>
            </a:r>
            <a:r>
              <a:rPr lang="en-US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…yours?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2A5106F5-A7C8-4ABA-BBC8-FE9F27EFE20F}"/>
              </a:ext>
            </a:extLst>
          </p:cNvPr>
          <p:cNvSpPr/>
          <p:nvPr/>
        </p:nvSpPr>
        <p:spPr>
          <a:xfrm rot="5400000">
            <a:off x="2359338" y="3246930"/>
            <a:ext cx="3348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magine 18" descr="Immagine che contiene mappa&#10;&#10;Descrizione generata automaticamente">
            <a:extLst>
              <a:ext uri="{FF2B5EF4-FFF2-40B4-BE49-F238E27FC236}">
                <a16:creationId xmlns:a16="http://schemas.microsoft.com/office/drawing/2014/main" id="{62B0B623-5723-45E6-96D4-AAEE964FCE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508" y="774587"/>
            <a:ext cx="5520687" cy="59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46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mappa&#10;&#10;Descrizione generata automaticamente">
            <a:extLst>
              <a:ext uri="{FF2B5EF4-FFF2-40B4-BE49-F238E27FC236}">
                <a16:creationId xmlns:a16="http://schemas.microsoft.com/office/drawing/2014/main" id="{3D24F5DA-C644-4D3B-B120-3F09B4C8DB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6089508" y="774587"/>
            <a:ext cx="5520687" cy="595601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F71904-4A8D-46BC-9840-7BF4647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22</a:t>
            </a:fld>
            <a:endParaRPr lang="en-GB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D24F36BC-DFB9-4ECA-998F-AAC104FA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Powerplants</a:t>
            </a:r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520E26-5AD6-4A90-A3BE-DD2A920F46AF}"/>
              </a:ext>
            </a:extLst>
          </p:cNvPr>
          <p:cNvSpPr txBox="1"/>
          <p:nvPr/>
        </p:nvSpPr>
        <p:spPr>
          <a:xfrm>
            <a:off x="5363734" y="6361129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hlinkClick r:id="rId4"/>
              </a:rPr>
              <a:t>https://www.irena.org/-/media/Files/IRENA/Agency/Publication/2021/March/Renewable_Energy_Transition_Africa_2021.pdf</a:t>
            </a:r>
            <a:endParaRPr lang="en-US" sz="900"/>
          </a:p>
          <a:p>
            <a:r>
              <a:rPr lang="en-US" sz="900">
                <a:hlinkClick r:id="rId5"/>
              </a:rPr>
              <a:t>https://iea.blob.core.windows.net/assets/2f7b6170-d616-4dd7-a7ca-a65a3a332fc1/Africa_Energy_Outlook_2019.pdf</a:t>
            </a:r>
            <a:r>
              <a:rPr lang="en-US" sz="900"/>
              <a:t>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970CED4-619A-4B5A-8DC8-D0B22C2E5ECD}"/>
              </a:ext>
            </a:extLst>
          </p:cNvPr>
          <p:cNvSpPr txBox="1"/>
          <p:nvPr/>
        </p:nvSpPr>
        <p:spPr>
          <a:xfrm>
            <a:off x="334242" y="4760110"/>
            <a:ext cx="6094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>
                <a:solidFill>
                  <a:srgbClr val="FF0000"/>
                </a:solidFill>
              </a:rPr>
              <a:t>Help welcome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/>
              <a:t>Country-</a:t>
            </a:r>
            <a:r>
              <a:rPr lang="it-IT" sz="2000" err="1"/>
              <a:t>level</a:t>
            </a:r>
            <a:r>
              <a:rPr lang="it-IT" sz="2000"/>
              <a:t> </a:t>
            </a:r>
            <a:r>
              <a:rPr lang="it-IT" sz="2000" err="1"/>
              <a:t>validation</a:t>
            </a:r>
            <a:endParaRPr lang="it-IT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/>
              <a:t>Merge different </a:t>
            </a:r>
            <a:r>
              <a:rPr lang="it-IT" sz="2000" err="1"/>
              <a:t>datasources</a:t>
            </a:r>
            <a:r>
              <a:rPr lang="it-IT" sz="2000"/>
              <a:t> (</a:t>
            </a:r>
            <a:r>
              <a:rPr lang="it-IT" sz="2000" err="1"/>
              <a:t>powerplantmatching</a:t>
            </a:r>
            <a:r>
              <a:rPr lang="it-IT" sz="20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/>
              <a:t>Look for accurate data</a:t>
            </a:r>
            <a:endParaRPr lang="en-US" sz="200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141C7D9-50C8-43D5-98E5-9D09428D713C}"/>
              </a:ext>
            </a:extLst>
          </p:cNvPr>
          <p:cNvSpPr/>
          <p:nvPr/>
        </p:nvSpPr>
        <p:spPr>
          <a:xfrm>
            <a:off x="581805" y="3701313"/>
            <a:ext cx="3889867" cy="838345"/>
          </a:xfrm>
          <a:prstGeom prst="rect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bg1"/>
                </a:solidFill>
              </a:rPr>
              <a:t>Merge datasets by </a:t>
            </a:r>
            <a:r>
              <a:rPr lang="it-IT" sz="2400" b="1" err="1">
                <a:solidFill>
                  <a:schemeClr val="bg1"/>
                </a:solidFill>
              </a:rPr>
              <a:t>Powerplantmatching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A9AB0E-3CAC-49EA-A90E-E658789F9213}"/>
              </a:ext>
            </a:extLst>
          </p:cNvPr>
          <p:cNvSpPr txBox="1"/>
          <p:nvPr/>
        </p:nvSpPr>
        <p:spPr>
          <a:xfrm>
            <a:off x="8971" y="6304002"/>
            <a:ext cx="52542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>
                <a:effectLst/>
                <a:latin typeface="-apple-system"/>
              </a:rPr>
              <a:t>F. </a:t>
            </a:r>
            <a:r>
              <a:rPr lang="en-US" sz="1000" b="0" i="0" err="1">
                <a:effectLst/>
                <a:latin typeface="-apple-system"/>
              </a:rPr>
              <a:t>Gotzens</a:t>
            </a:r>
            <a:r>
              <a:rPr lang="en-US" sz="1000" b="0" i="0">
                <a:effectLst/>
                <a:latin typeface="-apple-system"/>
              </a:rPr>
              <a:t>, H. Heinrichs, J. </a:t>
            </a:r>
            <a:r>
              <a:rPr lang="en-US" sz="1000" b="0" i="0" err="1">
                <a:effectLst/>
                <a:latin typeface="-apple-system"/>
              </a:rPr>
              <a:t>Hörsch</a:t>
            </a:r>
            <a:r>
              <a:rPr lang="en-US" sz="1000" b="0" i="0">
                <a:effectLst/>
                <a:latin typeface="-apple-system"/>
              </a:rPr>
              <a:t>, and F. Hofmann, </a:t>
            </a:r>
            <a:r>
              <a:rPr lang="en-US" sz="1000" b="0" i="0" u="none" strike="noStrike">
                <a:effectLst/>
                <a:latin typeface="-apple-syste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Performing energy modelling exercises in a transparent way - The issue of data quality in power plant databases</a:t>
            </a:r>
            <a:r>
              <a:rPr lang="en-US" sz="1000" b="0" i="0">
                <a:effectLst/>
                <a:latin typeface="-apple-system"/>
              </a:rPr>
              <a:t>, Energy Strategy Reviews, vol. 23, pp. 1–12, Jan. 2019</a:t>
            </a:r>
            <a:endParaRPr lang="en-US" sz="1000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0EEEEA39-CE2B-451A-8102-4BEDB020FC01}"/>
              </a:ext>
            </a:extLst>
          </p:cNvPr>
          <p:cNvSpPr/>
          <p:nvPr/>
        </p:nvSpPr>
        <p:spPr>
          <a:xfrm>
            <a:off x="4986836" y="3857886"/>
            <a:ext cx="55278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7EC210-4FAD-4B04-B556-53B3499DD566}"/>
              </a:ext>
            </a:extLst>
          </p:cNvPr>
          <p:cNvSpPr txBox="1"/>
          <p:nvPr/>
        </p:nvSpPr>
        <p:spPr>
          <a:xfrm>
            <a:off x="289557" y="1716862"/>
            <a:ext cx="4474366" cy="178510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i="0">
                <a:solidFill>
                  <a:srgbClr val="EF8333"/>
                </a:solidFill>
                <a:effectLst/>
                <a:latin typeface="arial"/>
                <a:cs typeface="arial"/>
              </a:rPr>
              <a:t>Datasets to merge: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arial"/>
                <a:cs typeface="arial"/>
              </a:rPr>
              <a:t>Carbon Monitoring for Action (</a:t>
            </a:r>
            <a:r>
              <a:rPr lang="en-US" b="1" i="0">
                <a:effectLst/>
                <a:latin typeface="arial"/>
                <a:cs typeface="arial"/>
              </a:rPr>
              <a:t>CARMA</a:t>
            </a:r>
            <a:r>
              <a:rPr lang="en-US" b="0" i="0">
                <a:effectLst/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Global Energy Observatory (</a:t>
            </a:r>
            <a:r>
              <a:rPr lang="en-US" b="1">
                <a:latin typeface="arial"/>
                <a:cs typeface="arial"/>
              </a:rPr>
              <a:t>GEO</a:t>
            </a:r>
            <a:r>
              <a:rPr lang="en-US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Global Power Plant Database (</a:t>
            </a:r>
            <a:r>
              <a:rPr lang="en-US" b="1">
                <a:latin typeface="arial"/>
                <a:cs typeface="arial"/>
              </a:rPr>
              <a:t>GPD</a:t>
            </a:r>
            <a:r>
              <a:rPr lang="en-US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OpenStreetMap (</a:t>
            </a:r>
            <a:r>
              <a:rPr lang="en-US" b="1">
                <a:latin typeface="arial"/>
                <a:cs typeface="arial"/>
              </a:rPr>
              <a:t>OSM</a:t>
            </a:r>
            <a:r>
              <a:rPr lang="en-US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…yours?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2A5106F5-A7C8-4ABA-BBC8-FE9F27EFE20F}"/>
              </a:ext>
            </a:extLst>
          </p:cNvPr>
          <p:cNvSpPr/>
          <p:nvPr/>
        </p:nvSpPr>
        <p:spPr>
          <a:xfrm rot="5400000">
            <a:off x="2359338" y="3246930"/>
            <a:ext cx="3348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08697E42-5B07-4382-914F-AFE134375D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248717"/>
              </p:ext>
            </p:extLst>
          </p:nvPr>
        </p:nvGraphicFramePr>
        <p:xfrm>
          <a:off x="6054782" y="2776581"/>
          <a:ext cx="5673047" cy="2531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597022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F71904-4A8D-46BC-9840-7BF4647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23</a:t>
            </a:fld>
            <a:endParaRPr lang="en-GB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D24F36BC-DFB9-4ECA-998F-AAC104FA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err="1"/>
              <a:t>Renewable</a:t>
            </a:r>
            <a:r>
              <a:rPr lang="it-IT"/>
              <a:t> production</a:t>
            </a:r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FD92FD2-73ED-40A8-9C68-98EF42954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38" r="50046" b="25983"/>
          <a:stretch/>
        </p:blipFill>
        <p:spPr>
          <a:xfrm>
            <a:off x="5122900" y="2554069"/>
            <a:ext cx="2558837" cy="300479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9B8AC52-30F6-4E09-B75D-6B326EA33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25" t="8143" r="3489" b="12799"/>
          <a:stretch/>
        </p:blipFill>
        <p:spPr>
          <a:xfrm>
            <a:off x="1636857" y="4799156"/>
            <a:ext cx="1790695" cy="182593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743882-C907-43BD-A555-54D41EB7C8B1}"/>
              </a:ext>
            </a:extLst>
          </p:cNvPr>
          <p:cNvSpPr txBox="1"/>
          <p:nvPr/>
        </p:nvSpPr>
        <p:spPr>
          <a:xfrm>
            <a:off x="1159649" y="4419022"/>
            <a:ext cx="2658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/>
              <a:t>Land </a:t>
            </a:r>
            <a:r>
              <a:rPr lang="it-IT" sz="2000" err="1"/>
              <a:t>constraints</a:t>
            </a:r>
            <a:endParaRPr lang="en-US" sz="200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08E1C53-6A2F-47FB-BCE9-CB18E3301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43" t="5847" r="24524" b="9339"/>
          <a:stretch/>
        </p:blipFill>
        <p:spPr>
          <a:xfrm>
            <a:off x="1081039" y="1651638"/>
            <a:ext cx="2990912" cy="276738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C29225E-F030-4363-A6F1-5B9B66D9D23D}"/>
              </a:ext>
            </a:extLst>
          </p:cNvPr>
          <p:cNvSpPr txBox="1"/>
          <p:nvPr/>
        </p:nvSpPr>
        <p:spPr>
          <a:xfrm>
            <a:off x="1245536" y="2835275"/>
            <a:ext cx="2658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solidFill>
                  <a:srgbClr val="FFFFFF"/>
                </a:solidFill>
              </a:rPr>
              <a:t>Resource </a:t>
            </a:r>
            <a:r>
              <a:rPr lang="it-IT" sz="2000" b="1" err="1">
                <a:solidFill>
                  <a:srgbClr val="FFFFFF"/>
                </a:solidFill>
              </a:rPr>
              <a:t>potential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0A167EB0-EB69-4509-A7D7-A78630FD68A2}"/>
              </a:ext>
            </a:extLst>
          </p:cNvPr>
          <p:cNvSpPr/>
          <p:nvPr/>
        </p:nvSpPr>
        <p:spPr>
          <a:xfrm>
            <a:off x="4308584" y="3871799"/>
            <a:ext cx="723240" cy="416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DF0D48E9-5499-492D-A7B5-74452118C0AE}"/>
              </a:ext>
            </a:extLst>
          </p:cNvPr>
          <p:cNvSpPr/>
          <p:nvPr/>
        </p:nvSpPr>
        <p:spPr>
          <a:xfrm>
            <a:off x="7833086" y="3871799"/>
            <a:ext cx="723240" cy="416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3A48A601-816A-400E-9260-DE0C451677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83"/>
          <a:stretch/>
        </p:blipFill>
        <p:spPr>
          <a:xfrm>
            <a:off x="8907055" y="2686032"/>
            <a:ext cx="2604283" cy="1763266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C9C3CB1-D389-4B4F-81EA-F655007C46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30"/>
          <a:stretch/>
        </p:blipFill>
        <p:spPr>
          <a:xfrm>
            <a:off x="8907055" y="775692"/>
            <a:ext cx="2604283" cy="1778378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1088620-1AB0-4A77-99A0-AB98B15760B8}"/>
              </a:ext>
            </a:extLst>
          </p:cNvPr>
          <p:cNvSpPr txBox="1"/>
          <p:nvPr/>
        </p:nvSpPr>
        <p:spPr>
          <a:xfrm>
            <a:off x="9672387" y="855329"/>
            <a:ext cx="131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Solar</a:t>
            </a:r>
            <a:endParaRPr lang="en-US" b="1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F37776A-3C99-484E-808C-D7E3B1CD5E69}"/>
              </a:ext>
            </a:extLst>
          </p:cNvPr>
          <p:cNvSpPr txBox="1"/>
          <p:nvPr/>
        </p:nvSpPr>
        <p:spPr>
          <a:xfrm>
            <a:off x="9672386" y="2728147"/>
            <a:ext cx="131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Wind</a:t>
            </a:r>
            <a:endParaRPr lang="en-US" b="1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8F2AB1B0-F926-4547-BC3C-2569056800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23" b="6169"/>
          <a:stretch/>
        </p:blipFill>
        <p:spPr>
          <a:xfrm>
            <a:off x="8907054" y="4472932"/>
            <a:ext cx="2604283" cy="1745720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2047758-59D5-431B-BB00-98CAB33AD71C}"/>
              </a:ext>
            </a:extLst>
          </p:cNvPr>
          <p:cNvSpPr txBox="1"/>
          <p:nvPr/>
        </p:nvSpPr>
        <p:spPr>
          <a:xfrm>
            <a:off x="9639391" y="4465203"/>
            <a:ext cx="138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err="1"/>
              <a:t>Hydro</a:t>
            </a:r>
            <a:endParaRPr lang="en-US" b="1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765D66D-8C49-4B26-B31D-C038E137DB31}"/>
              </a:ext>
            </a:extLst>
          </p:cNvPr>
          <p:cNvSpPr txBox="1"/>
          <p:nvPr/>
        </p:nvSpPr>
        <p:spPr>
          <a:xfrm>
            <a:off x="9144000" y="6364587"/>
            <a:ext cx="219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CSP (coming),…</a:t>
            </a:r>
            <a:endParaRPr lang="en-US" b="1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0D693CB-03D9-47A8-82D5-61CDDCE5CC70}"/>
              </a:ext>
            </a:extLst>
          </p:cNvPr>
          <p:cNvSpPr txBox="1"/>
          <p:nvPr/>
        </p:nvSpPr>
        <p:spPr>
          <a:xfrm>
            <a:off x="1200637" y="6625095"/>
            <a:ext cx="2485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/>
              <a:t>Pictures by Johannes </a:t>
            </a:r>
            <a:r>
              <a:rPr lang="it-IT" sz="1100" err="1"/>
              <a:t>Hampp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5308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59F9C1F-28DC-443F-8A7F-D205B562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Demand data</a:t>
            </a:r>
            <a:endParaRPr lang="en-US"/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DDEF29CE-82AC-4D98-B2CA-1ADEF529C75B}"/>
              </a:ext>
            </a:extLst>
          </p:cNvPr>
          <p:cNvSpPr txBox="1"/>
          <p:nvPr/>
        </p:nvSpPr>
        <p:spPr>
          <a:xfrm>
            <a:off x="0" y="6512217"/>
            <a:ext cx="5573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effectLst/>
                <a:latin typeface="Whitney"/>
              </a:rPr>
              <a:t>Lee, S.J. et al., How probabilistic electricity demand forecasts can expedite universal access to clean and reliable electricity. 2021. Energy for Economic Growth</a:t>
            </a:r>
            <a:endParaRPr lang="en-US" sz="800"/>
          </a:p>
        </p:txBody>
      </p:sp>
      <p:pic>
        <p:nvPicPr>
          <p:cNvPr id="99" name="Immagine 98">
            <a:extLst>
              <a:ext uri="{FF2B5EF4-FFF2-40B4-BE49-F238E27FC236}">
                <a16:creationId xmlns:a16="http://schemas.microsoft.com/office/drawing/2014/main" id="{C02022B2-D942-452A-ADCC-73DE3FE30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" y="2515698"/>
            <a:ext cx="6196519" cy="3381062"/>
          </a:xfrm>
          <a:prstGeom prst="rect">
            <a:avLst/>
          </a:prstGeom>
        </p:spPr>
      </p:pic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EF894D42-2E92-401E-A85F-150F3ABFE394}"/>
              </a:ext>
            </a:extLst>
          </p:cNvPr>
          <p:cNvSpPr txBox="1"/>
          <p:nvPr/>
        </p:nvSpPr>
        <p:spPr>
          <a:xfrm>
            <a:off x="912648" y="1703105"/>
            <a:ext cx="448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/>
              <a:t>Forecasting </a:t>
            </a:r>
            <a:r>
              <a:rPr lang="it-IT" sz="2400" b="1" err="1"/>
              <a:t>is</a:t>
            </a:r>
            <a:r>
              <a:rPr lang="it-IT" sz="2400" b="1"/>
              <a:t> </a:t>
            </a:r>
            <a:r>
              <a:rPr lang="it-IT" sz="2400" b="1" err="1"/>
              <a:t>not</a:t>
            </a:r>
            <a:r>
              <a:rPr lang="it-IT" sz="2400" b="1"/>
              <a:t> easy!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789173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59F9C1F-28DC-443F-8A7F-D205B562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Demand data</a:t>
            </a:r>
            <a:endParaRPr lang="en-US"/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DDEF29CE-82AC-4D98-B2CA-1ADEF529C75B}"/>
              </a:ext>
            </a:extLst>
          </p:cNvPr>
          <p:cNvSpPr txBox="1"/>
          <p:nvPr/>
        </p:nvSpPr>
        <p:spPr>
          <a:xfrm>
            <a:off x="0" y="6512217"/>
            <a:ext cx="5573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effectLst/>
                <a:latin typeface="Whitney"/>
              </a:rPr>
              <a:t>Lee, S.J. et al., How probabilistic electricity demand forecasts can expedite universal access to clean and reliable electricity. 2021. Energy for Economic Growth</a:t>
            </a:r>
            <a:endParaRPr lang="en-US" sz="800"/>
          </a:p>
        </p:txBody>
      </p:sp>
      <p:pic>
        <p:nvPicPr>
          <p:cNvPr id="99" name="Immagine 98">
            <a:extLst>
              <a:ext uri="{FF2B5EF4-FFF2-40B4-BE49-F238E27FC236}">
                <a16:creationId xmlns:a16="http://schemas.microsoft.com/office/drawing/2014/main" id="{C02022B2-D942-452A-ADCC-73DE3FE30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" y="2515698"/>
            <a:ext cx="6196519" cy="3381062"/>
          </a:xfrm>
          <a:prstGeom prst="rect">
            <a:avLst/>
          </a:prstGeom>
        </p:spPr>
      </p:pic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EF894D42-2E92-401E-A85F-150F3ABFE394}"/>
              </a:ext>
            </a:extLst>
          </p:cNvPr>
          <p:cNvSpPr txBox="1"/>
          <p:nvPr/>
        </p:nvSpPr>
        <p:spPr>
          <a:xfrm>
            <a:off x="912648" y="1703105"/>
            <a:ext cx="448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/>
              <a:t>Forecasting </a:t>
            </a:r>
            <a:r>
              <a:rPr lang="it-IT" sz="2400" b="1" err="1"/>
              <a:t>is</a:t>
            </a:r>
            <a:r>
              <a:rPr lang="it-IT" sz="2400" b="1"/>
              <a:t> </a:t>
            </a:r>
            <a:r>
              <a:rPr lang="it-IT" sz="2400" b="1" err="1"/>
              <a:t>not</a:t>
            </a:r>
            <a:r>
              <a:rPr lang="it-IT" sz="2400" b="1"/>
              <a:t> easy!</a:t>
            </a:r>
            <a:endParaRPr lang="en-US" sz="2400" b="1"/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436A0FE1-8F62-4D81-8740-18BCE635F075}"/>
              </a:ext>
            </a:extLst>
          </p:cNvPr>
          <p:cNvSpPr txBox="1"/>
          <p:nvPr/>
        </p:nvSpPr>
        <p:spPr>
          <a:xfrm>
            <a:off x="7178228" y="1586144"/>
            <a:ext cx="4480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>
                <a:solidFill>
                  <a:srgbClr val="FF0000"/>
                </a:solidFill>
              </a:rPr>
              <a:t>Use different models!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2" name="TextBox 7">
            <a:extLst>
              <a:ext uri="{FF2B5EF4-FFF2-40B4-BE49-F238E27FC236}">
                <a16:creationId xmlns:a16="http://schemas.microsoft.com/office/drawing/2014/main" id="{A91BD4F7-A3EB-4072-917E-999CE2ED80B0}"/>
              </a:ext>
            </a:extLst>
          </p:cNvPr>
          <p:cNvSpPr txBox="1"/>
          <p:nvPr/>
        </p:nvSpPr>
        <p:spPr>
          <a:xfrm>
            <a:off x="6789906" y="2722038"/>
            <a:ext cx="388677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1) </a:t>
            </a:r>
            <a:r>
              <a:rPr lang="en-GB" sz="2400" b="1" err="1"/>
              <a:t>GlobalEnergyGIS</a:t>
            </a:r>
            <a:r>
              <a:rPr lang="en-GB" sz="2400" b="1"/>
              <a:t>*</a:t>
            </a:r>
            <a:br>
              <a:rPr lang="en-GB" sz="2400" b="1"/>
            </a:br>
            <a:r>
              <a:rPr lang="en-GB" sz="2400" b="1"/>
              <a:t>    </a:t>
            </a:r>
            <a:r>
              <a:rPr lang="en-GB" sz="2400"/>
              <a:t>(currently used)</a:t>
            </a:r>
            <a:endParaRPr lang="en-US" sz="2400"/>
          </a:p>
        </p:txBody>
      </p:sp>
      <p:pic>
        <p:nvPicPr>
          <p:cNvPr id="103" name="Immagine 102">
            <a:extLst>
              <a:ext uri="{FF2B5EF4-FFF2-40B4-BE49-F238E27FC236}">
                <a16:creationId xmlns:a16="http://schemas.microsoft.com/office/drawing/2014/main" id="{E251A53E-56AB-4FED-AB71-60D84CDAB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718" y="2241791"/>
            <a:ext cx="1404975" cy="1422161"/>
          </a:xfrm>
          <a:prstGeom prst="rect">
            <a:avLst/>
          </a:prstGeom>
        </p:spPr>
      </p:pic>
      <p:sp>
        <p:nvSpPr>
          <p:cNvPr id="104" name="TextBox 7">
            <a:extLst>
              <a:ext uri="{FF2B5EF4-FFF2-40B4-BE49-F238E27FC236}">
                <a16:creationId xmlns:a16="http://schemas.microsoft.com/office/drawing/2014/main" id="{E9A65315-904B-4782-B8CA-72F3B8B01A99}"/>
              </a:ext>
            </a:extLst>
          </p:cNvPr>
          <p:cNvSpPr txBox="1"/>
          <p:nvPr/>
        </p:nvSpPr>
        <p:spPr>
          <a:xfrm>
            <a:off x="6789906" y="4161976"/>
            <a:ext cx="46996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2) Demand-Creator</a:t>
            </a:r>
            <a:br>
              <a:rPr lang="en-GB" sz="2400" b="1"/>
            </a:br>
            <a:r>
              <a:rPr lang="en-GB" sz="2400" b="1"/>
              <a:t>     </a:t>
            </a:r>
            <a:r>
              <a:rPr lang="en-GB" sz="2400"/>
              <a:t>(coming)</a:t>
            </a:r>
            <a:endParaRPr lang="en-US" sz="2400"/>
          </a:p>
        </p:txBody>
      </p:sp>
      <p:pic>
        <p:nvPicPr>
          <p:cNvPr id="106" name="Picture 4" descr="Chart&#10;&#10;Description automatically generated">
            <a:extLst>
              <a:ext uri="{FF2B5EF4-FFF2-40B4-BE49-F238E27FC236}">
                <a16:creationId xmlns:a16="http://schemas.microsoft.com/office/drawing/2014/main" id="{E60BFB09-57B7-4421-921F-E6AE547B7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906" y="3916525"/>
            <a:ext cx="1968230" cy="145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79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59F9C1F-28DC-443F-8A7F-D205B562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Demand data</a:t>
            </a:r>
            <a:endParaRPr lang="en-US"/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DDEF29CE-82AC-4D98-B2CA-1ADEF529C75B}"/>
              </a:ext>
            </a:extLst>
          </p:cNvPr>
          <p:cNvSpPr txBox="1"/>
          <p:nvPr/>
        </p:nvSpPr>
        <p:spPr>
          <a:xfrm>
            <a:off x="0" y="6512217"/>
            <a:ext cx="5573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effectLst/>
                <a:latin typeface="Whitney"/>
              </a:rPr>
              <a:t>Lee, S.J. et al., How probabilistic electricity demand forecasts can expedite universal access to clean and reliable electricity. 2021. Energy for Economic Growth</a:t>
            </a:r>
            <a:endParaRPr lang="en-US" sz="800"/>
          </a:p>
        </p:txBody>
      </p:sp>
      <p:pic>
        <p:nvPicPr>
          <p:cNvPr id="99" name="Immagine 98">
            <a:extLst>
              <a:ext uri="{FF2B5EF4-FFF2-40B4-BE49-F238E27FC236}">
                <a16:creationId xmlns:a16="http://schemas.microsoft.com/office/drawing/2014/main" id="{C02022B2-D942-452A-ADCC-73DE3FE30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" y="2515698"/>
            <a:ext cx="6196519" cy="3381062"/>
          </a:xfrm>
          <a:prstGeom prst="rect">
            <a:avLst/>
          </a:prstGeom>
        </p:spPr>
      </p:pic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EF894D42-2E92-401E-A85F-150F3ABFE394}"/>
              </a:ext>
            </a:extLst>
          </p:cNvPr>
          <p:cNvSpPr txBox="1"/>
          <p:nvPr/>
        </p:nvSpPr>
        <p:spPr>
          <a:xfrm>
            <a:off x="912648" y="1703105"/>
            <a:ext cx="448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/>
              <a:t>Forecasting </a:t>
            </a:r>
            <a:r>
              <a:rPr lang="it-IT" sz="2400" b="1" err="1"/>
              <a:t>is</a:t>
            </a:r>
            <a:r>
              <a:rPr lang="it-IT" sz="2400" b="1"/>
              <a:t> </a:t>
            </a:r>
            <a:r>
              <a:rPr lang="it-IT" sz="2400" b="1" err="1"/>
              <a:t>not</a:t>
            </a:r>
            <a:r>
              <a:rPr lang="it-IT" sz="2400" b="1"/>
              <a:t> easy!</a:t>
            </a:r>
            <a:endParaRPr lang="en-US" sz="2400" b="1"/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436A0FE1-8F62-4D81-8740-18BCE635F075}"/>
              </a:ext>
            </a:extLst>
          </p:cNvPr>
          <p:cNvSpPr txBox="1"/>
          <p:nvPr/>
        </p:nvSpPr>
        <p:spPr>
          <a:xfrm>
            <a:off x="7178228" y="1586144"/>
            <a:ext cx="4480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>
                <a:solidFill>
                  <a:srgbClr val="FF0000"/>
                </a:solidFill>
              </a:rPr>
              <a:t>Use different models!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2" name="TextBox 7">
            <a:extLst>
              <a:ext uri="{FF2B5EF4-FFF2-40B4-BE49-F238E27FC236}">
                <a16:creationId xmlns:a16="http://schemas.microsoft.com/office/drawing/2014/main" id="{A91BD4F7-A3EB-4072-917E-999CE2ED80B0}"/>
              </a:ext>
            </a:extLst>
          </p:cNvPr>
          <p:cNvSpPr txBox="1"/>
          <p:nvPr/>
        </p:nvSpPr>
        <p:spPr>
          <a:xfrm>
            <a:off x="6789906" y="2722038"/>
            <a:ext cx="388677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1) </a:t>
            </a:r>
            <a:r>
              <a:rPr lang="en-GB" sz="2400" b="1" err="1"/>
              <a:t>GlobalEnergyGIS</a:t>
            </a:r>
            <a:r>
              <a:rPr lang="en-GB" sz="2400" b="1"/>
              <a:t>*</a:t>
            </a:r>
            <a:br>
              <a:rPr lang="en-GB" sz="2400" b="1"/>
            </a:br>
            <a:r>
              <a:rPr lang="en-GB" sz="2400" b="1"/>
              <a:t>    </a:t>
            </a:r>
            <a:r>
              <a:rPr lang="en-GB" sz="2400"/>
              <a:t>(currently used)</a:t>
            </a:r>
            <a:endParaRPr lang="en-US" sz="2400"/>
          </a:p>
        </p:txBody>
      </p:sp>
      <p:pic>
        <p:nvPicPr>
          <p:cNvPr id="103" name="Immagine 102">
            <a:extLst>
              <a:ext uri="{FF2B5EF4-FFF2-40B4-BE49-F238E27FC236}">
                <a16:creationId xmlns:a16="http://schemas.microsoft.com/office/drawing/2014/main" id="{E251A53E-56AB-4FED-AB71-60D84CDAB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718" y="2241791"/>
            <a:ext cx="1404975" cy="1422161"/>
          </a:xfrm>
          <a:prstGeom prst="rect">
            <a:avLst/>
          </a:prstGeom>
        </p:spPr>
      </p:pic>
      <p:sp>
        <p:nvSpPr>
          <p:cNvPr id="104" name="TextBox 7">
            <a:extLst>
              <a:ext uri="{FF2B5EF4-FFF2-40B4-BE49-F238E27FC236}">
                <a16:creationId xmlns:a16="http://schemas.microsoft.com/office/drawing/2014/main" id="{E9A65315-904B-4782-B8CA-72F3B8B01A99}"/>
              </a:ext>
            </a:extLst>
          </p:cNvPr>
          <p:cNvSpPr txBox="1"/>
          <p:nvPr/>
        </p:nvSpPr>
        <p:spPr>
          <a:xfrm>
            <a:off x="6789906" y="4161976"/>
            <a:ext cx="46996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2) Demand-Creator</a:t>
            </a:r>
            <a:br>
              <a:rPr lang="en-GB" sz="2400" b="1"/>
            </a:br>
            <a:r>
              <a:rPr lang="en-GB" sz="2400" b="1"/>
              <a:t>     </a:t>
            </a:r>
            <a:r>
              <a:rPr lang="en-GB" sz="2400"/>
              <a:t>(coming)</a:t>
            </a:r>
            <a:endParaRPr lang="en-US" sz="2400"/>
          </a:p>
        </p:txBody>
      </p:sp>
      <p:sp>
        <p:nvSpPr>
          <p:cNvPr id="105" name="TextBox 7">
            <a:extLst>
              <a:ext uri="{FF2B5EF4-FFF2-40B4-BE49-F238E27FC236}">
                <a16:creationId xmlns:a16="http://schemas.microsoft.com/office/drawing/2014/main" id="{16CF44DC-7650-4CF6-9705-BBF5DF84871D}"/>
              </a:ext>
            </a:extLst>
          </p:cNvPr>
          <p:cNvSpPr txBox="1"/>
          <p:nvPr/>
        </p:nvSpPr>
        <p:spPr>
          <a:xfrm>
            <a:off x="6789906" y="5665927"/>
            <a:ext cx="423605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3) Your model!</a:t>
            </a:r>
            <a:endParaRPr lang="en-US" sz="2400" u="sng">
              <a:solidFill>
                <a:srgbClr val="FF0000"/>
              </a:solidFill>
            </a:endParaRPr>
          </a:p>
        </p:txBody>
      </p:sp>
      <p:pic>
        <p:nvPicPr>
          <p:cNvPr id="106" name="Picture 4" descr="Chart&#10;&#10;Description automatically generated">
            <a:extLst>
              <a:ext uri="{FF2B5EF4-FFF2-40B4-BE49-F238E27FC236}">
                <a16:creationId xmlns:a16="http://schemas.microsoft.com/office/drawing/2014/main" id="{E60BFB09-57B7-4421-921F-E6AE547B7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906" y="3916525"/>
            <a:ext cx="1968230" cy="145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36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59F9C1F-28DC-443F-8A7F-D205B562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Clustering</a:t>
            </a:r>
            <a:br>
              <a:rPr lang="it-IT"/>
            </a:br>
            <a:r>
              <a:rPr lang="it-IT"/>
              <a:t>for </a:t>
            </a:r>
            <a:r>
              <a:rPr lang="it-IT" err="1"/>
              <a:t>tractability</a:t>
            </a:r>
            <a:endParaRPr lang="en-US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E3E27724-D665-4641-8258-148546ECA7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it-IT" err="1"/>
              <a:t>Cleaned</a:t>
            </a:r>
            <a:r>
              <a:rPr lang="it-IT"/>
              <a:t> Network</a:t>
            </a:r>
            <a:endParaRPr lang="en-US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C66A78D9-D9DA-48C8-8FD7-2354897E09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it-IT"/>
              <a:t>After clustering</a:t>
            </a:r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856CA24-16DA-4905-B57B-5BB7F781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078" y="2880560"/>
            <a:ext cx="3633279" cy="24221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B14797-B538-4B0D-8031-5D4D9C041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17" y="3079886"/>
            <a:ext cx="1736948" cy="1736948"/>
          </a:xfrm>
          <a:prstGeom prst="rect">
            <a:avLst/>
          </a:prstGeom>
        </p:spPr>
      </p:pic>
      <p:pic>
        <p:nvPicPr>
          <p:cNvPr id="15" name="Immagine 14" descr="Immagine che contiene pallacanestro&#10;&#10;Descrizione generata automaticamente">
            <a:extLst>
              <a:ext uri="{FF2B5EF4-FFF2-40B4-BE49-F238E27FC236}">
                <a16:creationId xmlns:a16="http://schemas.microsoft.com/office/drawing/2014/main" id="{F72599F6-50DE-424F-BB57-0BCA62D6D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998" y="2382598"/>
            <a:ext cx="3116284" cy="3116284"/>
          </a:xfrm>
          <a:prstGeom prst="rect">
            <a:avLst/>
          </a:prstGeom>
        </p:spPr>
      </p:pic>
      <p:pic>
        <p:nvPicPr>
          <p:cNvPr id="9" name="Immagine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1515FB90-1DCE-492B-8032-8A070139B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749" y="3104608"/>
            <a:ext cx="2476511" cy="1653547"/>
          </a:xfrm>
          <a:prstGeom prst="rect">
            <a:avLst/>
          </a:prstGeom>
        </p:spPr>
      </p:pic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8F57E7DC-3222-4858-B731-FF2C08DB2555}"/>
              </a:ext>
            </a:extLst>
          </p:cNvPr>
          <p:cNvSpPr txBox="1">
            <a:spLocks/>
          </p:cNvSpPr>
          <p:nvPr/>
        </p:nvSpPr>
        <p:spPr>
          <a:xfrm>
            <a:off x="334242" y="2061297"/>
            <a:ext cx="2162702" cy="386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800" b="0"/>
              <a:t>["Africa"]</a:t>
            </a:r>
            <a:endParaRPr lang="en-US" sz="1800" b="0"/>
          </a:p>
        </p:txBody>
      </p:sp>
      <p:sp>
        <p:nvSpPr>
          <p:cNvPr id="17" name="Segnaposto testo 9">
            <a:extLst>
              <a:ext uri="{FF2B5EF4-FFF2-40B4-BE49-F238E27FC236}">
                <a16:creationId xmlns:a16="http://schemas.microsoft.com/office/drawing/2014/main" id="{9A8C719E-A47F-45A2-B6DE-A6003E4A1103}"/>
              </a:ext>
            </a:extLst>
          </p:cNvPr>
          <p:cNvSpPr txBox="1">
            <a:spLocks/>
          </p:cNvSpPr>
          <p:nvPr/>
        </p:nvSpPr>
        <p:spPr>
          <a:xfrm>
            <a:off x="3259989" y="2061297"/>
            <a:ext cx="2162702" cy="386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800" b="0"/>
              <a:t>["Nigeria"]</a:t>
            </a:r>
            <a:endParaRPr lang="en-US" sz="1800" b="0"/>
          </a:p>
        </p:txBody>
      </p:sp>
      <p:sp>
        <p:nvSpPr>
          <p:cNvPr id="18" name="Segnaposto testo 9">
            <a:extLst>
              <a:ext uri="{FF2B5EF4-FFF2-40B4-BE49-F238E27FC236}">
                <a16:creationId xmlns:a16="http://schemas.microsoft.com/office/drawing/2014/main" id="{12C6208D-5A19-47BB-94A4-923F6B3ED7D3}"/>
              </a:ext>
            </a:extLst>
          </p:cNvPr>
          <p:cNvSpPr txBox="1">
            <a:spLocks/>
          </p:cNvSpPr>
          <p:nvPr/>
        </p:nvSpPr>
        <p:spPr>
          <a:xfrm>
            <a:off x="6768588" y="2061297"/>
            <a:ext cx="2162702" cy="386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800" b="0"/>
              <a:t>["Africa"]</a:t>
            </a:r>
            <a:endParaRPr lang="en-US" sz="1800" b="0"/>
          </a:p>
        </p:txBody>
      </p:sp>
      <p:sp>
        <p:nvSpPr>
          <p:cNvPr id="19" name="Segnaposto testo 9">
            <a:extLst>
              <a:ext uri="{FF2B5EF4-FFF2-40B4-BE49-F238E27FC236}">
                <a16:creationId xmlns:a16="http://schemas.microsoft.com/office/drawing/2014/main" id="{EB9A04A0-A4AA-492D-9F41-3625427FB0C1}"/>
              </a:ext>
            </a:extLst>
          </p:cNvPr>
          <p:cNvSpPr txBox="1">
            <a:spLocks/>
          </p:cNvSpPr>
          <p:nvPr/>
        </p:nvSpPr>
        <p:spPr>
          <a:xfrm>
            <a:off x="9567873" y="2061297"/>
            <a:ext cx="2162702" cy="386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800" b="0"/>
              <a:t>["Nigeria"]</a:t>
            </a:r>
          </a:p>
        </p:txBody>
      </p:sp>
      <p:sp>
        <p:nvSpPr>
          <p:cNvPr id="14" name="Segnaposto testo 9">
            <a:extLst>
              <a:ext uri="{FF2B5EF4-FFF2-40B4-BE49-F238E27FC236}">
                <a16:creationId xmlns:a16="http://schemas.microsoft.com/office/drawing/2014/main" id="{4F0E7523-7287-496F-B5D6-6E304AEF6FD0}"/>
              </a:ext>
            </a:extLst>
          </p:cNvPr>
          <p:cNvSpPr txBox="1">
            <a:spLocks/>
          </p:cNvSpPr>
          <p:nvPr/>
        </p:nvSpPr>
        <p:spPr>
          <a:xfrm>
            <a:off x="6072368" y="2380315"/>
            <a:ext cx="3458102" cy="13236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800" b="0"/>
              <a:t>420-node </a:t>
            </a:r>
            <a:r>
              <a:rPr lang="it-IT" sz="1800" b="0" err="1"/>
              <a:t>grid</a:t>
            </a:r>
            <a:r>
              <a:rPr lang="it-IT" sz="1800" b="0"/>
              <a:t>, </a:t>
            </a:r>
            <a:r>
              <a:rPr lang="it-IT" sz="1800" b="0" err="1"/>
              <a:t>distr</a:t>
            </a:r>
            <a:r>
              <a:rPr lang="it-IT" sz="1800" b="0"/>
              <a:t>. </a:t>
            </a:r>
            <a:r>
              <a:rPr lang="it-IT" sz="1800" b="0" err="1"/>
              <a:t>param</a:t>
            </a:r>
            <a:r>
              <a:rPr lang="it-IT" sz="1800" b="0"/>
              <a:t>. : "load"</a:t>
            </a:r>
          </a:p>
        </p:txBody>
      </p:sp>
      <p:sp>
        <p:nvSpPr>
          <p:cNvPr id="20" name="Segnaposto testo 9">
            <a:extLst>
              <a:ext uri="{FF2B5EF4-FFF2-40B4-BE49-F238E27FC236}">
                <a16:creationId xmlns:a16="http://schemas.microsoft.com/office/drawing/2014/main" id="{3B7B8F4D-F2DD-4986-A0ED-BB4FA5323692}"/>
              </a:ext>
            </a:extLst>
          </p:cNvPr>
          <p:cNvSpPr txBox="1">
            <a:spLocks/>
          </p:cNvSpPr>
          <p:nvPr/>
        </p:nvSpPr>
        <p:spPr>
          <a:xfrm>
            <a:off x="9562466" y="2380315"/>
            <a:ext cx="2162702" cy="386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800" b="0"/>
              <a:t>10-node </a:t>
            </a:r>
            <a:r>
              <a:rPr lang="it-IT" sz="1800" b="0" err="1"/>
              <a:t>grid</a:t>
            </a:r>
            <a:endParaRPr lang="en-US" sz="1800" b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C4821F-A5D6-44CE-BED8-C242069700BE}"/>
              </a:ext>
            </a:extLst>
          </p:cNvPr>
          <p:cNvSpPr txBox="1"/>
          <p:nvPr/>
        </p:nvSpPr>
        <p:spPr>
          <a:xfrm>
            <a:off x="6352414" y="6082589"/>
            <a:ext cx="5642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err="1"/>
              <a:t>Reduction</a:t>
            </a:r>
            <a:r>
              <a:rPr lang="it-IT" b="1"/>
              <a:t> of </a:t>
            </a:r>
            <a:r>
              <a:rPr lang="it-IT" b="1" err="1"/>
              <a:t>complexity</a:t>
            </a:r>
            <a:endParaRPr lang="it-IT" b="1"/>
          </a:p>
          <a:p>
            <a:pPr algn="ctr"/>
            <a:r>
              <a:rPr lang="it-IT" b="1" err="1"/>
              <a:t>Preserve</a:t>
            </a:r>
            <a:r>
              <a:rPr lang="it-IT" b="1"/>
              <a:t> </a:t>
            </a:r>
            <a:r>
              <a:rPr lang="it-IT" b="1" err="1"/>
              <a:t>representation</a:t>
            </a:r>
            <a:r>
              <a:rPr lang="it-IT" b="1"/>
              <a:t> of the system</a:t>
            </a:r>
            <a:endParaRPr lang="en-US" b="1"/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47A2F7C5-8D5A-4A9B-9A90-AEB9F8482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" y="2510431"/>
            <a:ext cx="3467100" cy="352115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D4963FF-5FDA-41D8-918E-459C5C6E13DF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t="18788" r="23961" b="13243"/>
          <a:stretch/>
        </p:blipFill>
        <p:spPr bwMode="auto">
          <a:xfrm>
            <a:off x="5966606" y="2620563"/>
            <a:ext cx="3674136" cy="39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747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F2BDC13-7C68-4202-BB65-560422EB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7D5171A-8E6B-4722-ADA5-89B7EFEC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Network </a:t>
            </a:r>
            <a:r>
              <a:rPr lang="it-IT" err="1"/>
              <a:t>augmentation</a:t>
            </a:r>
            <a:endParaRPr lang="en-US"/>
          </a:p>
        </p:txBody>
      </p:sp>
      <p:pic>
        <p:nvPicPr>
          <p:cNvPr id="13" name="Segnaposto contenuto 12" descr="Immagine che contiene mappa&#10;&#10;Descrizione generata automaticamente">
            <a:extLst>
              <a:ext uri="{FF2B5EF4-FFF2-40B4-BE49-F238E27FC236}">
                <a16:creationId xmlns:a16="http://schemas.microsoft.com/office/drawing/2014/main" id="{0F6A0345-4C3F-43F7-9EF6-790CAB4BF22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13538" t="19305" r="22885" b="14534"/>
          <a:stretch/>
        </p:blipFill>
        <p:spPr>
          <a:xfrm>
            <a:off x="6568353" y="1332783"/>
            <a:ext cx="5516821" cy="5752666"/>
          </a:xfrm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CBE13B4A-9162-4AE4-BD25-508AC59562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64555" y="2286952"/>
            <a:ext cx="5580062" cy="587375"/>
          </a:xfrm>
        </p:spPr>
        <p:txBody>
          <a:bodyPr/>
          <a:lstStyle/>
          <a:p>
            <a:pPr algn="ctr"/>
            <a:r>
              <a:rPr lang="it-IT"/>
              <a:t>Post </a:t>
            </a:r>
            <a:r>
              <a:rPr lang="it-IT" err="1"/>
              <a:t>augmentation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0D490A-D75A-4CC4-BF6F-70533E643FC4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t="18788" r="23961" b="13243"/>
          <a:stretch/>
        </p:blipFill>
        <p:spPr bwMode="auto">
          <a:xfrm>
            <a:off x="391007" y="1395536"/>
            <a:ext cx="5457216" cy="587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AF984A4-6AC5-4886-BEFE-31A10AFAAD79}"/>
              </a:ext>
            </a:extLst>
          </p:cNvPr>
          <p:cNvSpPr txBox="1"/>
          <p:nvPr/>
        </p:nvSpPr>
        <p:spPr>
          <a:xfrm>
            <a:off x="6602738" y="4213068"/>
            <a:ext cx="224629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b="1" err="1"/>
              <a:t>Enhanced</a:t>
            </a:r>
            <a:r>
              <a:rPr lang="it-IT" b="1"/>
              <a:t> connections</a:t>
            </a:r>
          </a:p>
          <a:p>
            <a:pPr algn="ctr"/>
            <a:r>
              <a:rPr lang="it-IT" b="1"/>
              <a:t>Connection of</a:t>
            </a:r>
          </a:p>
          <a:p>
            <a:pPr algn="ctr"/>
            <a:r>
              <a:rPr lang="it-IT" b="1"/>
              <a:t>off-</a:t>
            </a:r>
            <a:r>
              <a:rPr lang="it-IT" b="1" err="1"/>
              <a:t>grid</a:t>
            </a:r>
            <a:r>
              <a:rPr lang="it-IT" b="1"/>
              <a:t> </a:t>
            </a:r>
            <a:r>
              <a:rPr lang="it-IT" b="1" err="1"/>
              <a:t>areas</a:t>
            </a:r>
            <a:endParaRPr lang="it-IT" b="1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1D31FF97-EC64-49F5-937F-55964A1609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311392" y="2482832"/>
            <a:ext cx="5580062" cy="587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it-IT" err="1"/>
              <a:t>Clustered</a:t>
            </a:r>
            <a:r>
              <a:rPr lang="it-IT"/>
              <a:t> network</a:t>
            </a:r>
            <a:endParaRPr lang="en-US"/>
          </a:p>
        </p:txBody>
      </p:sp>
      <p:sp>
        <p:nvSpPr>
          <p:cNvPr id="4" name="Freccia a destra 23">
            <a:extLst>
              <a:ext uri="{FF2B5EF4-FFF2-40B4-BE49-F238E27FC236}">
                <a16:creationId xmlns:a16="http://schemas.microsoft.com/office/drawing/2014/main" id="{CFB8F88D-2F10-4A76-8355-42C543FA10CD}"/>
              </a:ext>
            </a:extLst>
          </p:cNvPr>
          <p:cNvSpPr/>
          <p:nvPr/>
        </p:nvSpPr>
        <p:spPr>
          <a:xfrm>
            <a:off x="5720674" y="2935808"/>
            <a:ext cx="721097" cy="21263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91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F2BDC13-7C68-4202-BB65-560422EB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7D5171A-8E6B-4722-ADA5-89B7EFEC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Design&amp;Dispatch</a:t>
            </a:r>
            <a:r>
              <a:rPr lang="it-IT"/>
              <a:t> </a:t>
            </a:r>
            <a:r>
              <a:rPr lang="it-IT" err="1"/>
              <a:t>optimization</a:t>
            </a:r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933D5C7-C1F9-4363-8FC5-EB12B2A2B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42" y="2288485"/>
            <a:ext cx="4641085" cy="456951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3294441-B69E-4278-BC72-61764D6E9E98}"/>
              </a:ext>
            </a:extLst>
          </p:cNvPr>
          <p:cNvSpPr txBox="1"/>
          <p:nvPr/>
        </p:nvSpPr>
        <p:spPr>
          <a:xfrm>
            <a:off x="6954570" y="402291"/>
            <a:ext cx="295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/>
              <a:t>Africa</a:t>
            </a:r>
            <a:endParaRPr lang="en-US" sz="2400" b="1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624DD27-B0C0-4D16-8AAB-D3D9E91B7FD3}"/>
              </a:ext>
            </a:extLst>
          </p:cNvPr>
          <p:cNvSpPr txBox="1"/>
          <p:nvPr/>
        </p:nvSpPr>
        <p:spPr>
          <a:xfrm>
            <a:off x="1176713" y="1900351"/>
            <a:ext cx="295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/>
              <a:t>Nigeria</a:t>
            </a:r>
            <a:endParaRPr lang="en-US" sz="2400" b="1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1891422-6550-44F5-96A1-3245F5323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7" t="7251" r="8854" b="11782"/>
          <a:stretch/>
        </p:blipFill>
        <p:spPr>
          <a:xfrm>
            <a:off x="2701380" y="3812340"/>
            <a:ext cx="2273947" cy="1595335"/>
          </a:xfrm>
          <a:prstGeom prst="rect">
            <a:avLst/>
          </a:prstGeom>
        </p:spPr>
      </p:pic>
      <p:pic>
        <p:nvPicPr>
          <p:cNvPr id="9" name="Immagine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5D0703A9-6D8B-4EE1-9604-48BE6F327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76236"/>
            <a:ext cx="4589307" cy="592685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BDD13C-4757-468E-9034-8314BCAB36E0}"/>
              </a:ext>
            </a:extLst>
          </p:cNvPr>
          <p:cNvSpPr txBox="1"/>
          <p:nvPr/>
        </p:nvSpPr>
        <p:spPr>
          <a:xfrm>
            <a:off x="5233481" y="3429000"/>
            <a:ext cx="249028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err="1">
                <a:solidFill>
                  <a:srgbClr val="FF0000"/>
                </a:solidFill>
              </a:rPr>
              <a:t>Willing</a:t>
            </a:r>
            <a:r>
              <a:rPr lang="it-IT" sz="2000" b="1">
                <a:solidFill>
                  <a:srgbClr val="FF0000"/>
                </a:solidFill>
              </a:rPr>
              <a:t> to help?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/>
              <a:t>More plots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/>
              <a:t>More </a:t>
            </a:r>
            <a:r>
              <a:rPr lang="it-IT" sz="2000" err="1"/>
              <a:t>validation</a:t>
            </a:r>
            <a:endParaRPr lang="it-IT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Create 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3826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4EC666C1-FD45-49A0-A93B-2445F3C4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6" t="17244" r="2745" b="12726"/>
          <a:stretch/>
        </p:blipFill>
        <p:spPr>
          <a:xfrm>
            <a:off x="-101873" y="-64041"/>
            <a:ext cx="12355452" cy="72338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FF669D-3DA4-49CC-8749-7F540C8474F9}"/>
              </a:ext>
            </a:extLst>
          </p:cNvPr>
          <p:cNvSpPr/>
          <p:nvPr/>
        </p:nvSpPr>
        <p:spPr>
          <a:xfrm>
            <a:off x="2341729" y="1893521"/>
            <a:ext cx="7332570" cy="3067537"/>
          </a:xfrm>
          <a:prstGeom prst="rect">
            <a:avLst/>
          </a:prstGeom>
          <a:solidFill>
            <a:srgbClr val="3D3D3D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BBE5B6-0A34-44A0-9C52-96045F7EF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417D1-D617-440E-B8FA-35227788C12E}"/>
              </a:ext>
            </a:extLst>
          </p:cNvPr>
          <p:cNvSpPr txBox="1"/>
          <p:nvPr/>
        </p:nvSpPr>
        <p:spPr>
          <a:xfrm>
            <a:off x="2103070" y="2376961"/>
            <a:ext cx="790511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WE NEED TO PLAN NOT ONLY </a:t>
            </a:r>
            <a:r>
              <a:rPr lang="en-GB" sz="4800" b="1">
                <a:solidFill>
                  <a:schemeClr val="accent1"/>
                </a:solidFill>
              </a:rPr>
              <a:t>OPERATIONS </a:t>
            </a:r>
            <a:r>
              <a:rPr lang="en-GB" sz="4800" b="1">
                <a:solidFill>
                  <a:schemeClr val="bg1"/>
                </a:solidFill>
              </a:rPr>
              <a:t>BUT ALSO </a:t>
            </a:r>
            <a:r>
              <a:rPr lang="en-GB" sz="4800" b="1">
                <a:solidFill>
                  <a:schemeClr val="accent1"/>
                </a:solidFill>
              </a:rPr>
              <a:t>INVESTMENTS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46848-3A72-4DE5-9362-E0865E12A512}"/>
              </a:ext>
            </a:extLst>
          </p:cNvPr>
          <p:cNvSpPr txBox="1"/>
          <p:nvPr/>
        </p:nvSpPr>
        <p:spPr>
          <a:xfrm>
            <a:off x="3757247" y="6551247"/>
            <a:ext cx="6054969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hlinkClick r:id="rId3"/>
              </a:rPr>
              <a:t>"Engineers working on plans, 1959"</a:t>
            </a:r>
            <a:r>
              <a:rPr lang="en-US" sz="900"/>
              <a:t> by </a:t>
            </a:r>
            <a:r>
              <a:rPr lang="en-US" sz="900">
                <a:hlinkClick r:id="rId4"/>
              </a:rPr>
              <a:t>Seattle Municipal Archives</a:t>
            </a:r>
            <a:r>
              <a:rPr lang="en-US" sz="900"/>
              <a:t> is licensed under </a:t>
            </a:r>
            <a:r>
              <a:rPr lang="en-US" sz="900">
                <a:hlinkClick r:id="rId5"/>
              </a:rPr>
              <a:t>CC BY 2.0</a:t>
            </a:r>
            <a:endParaRPr lang="en-US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AA928-D344-4F82-9AF7-E3CA015C70CE}"/>
              </a:ext>
            </a:extLst>
          </p:cNvPr>
          <p:cNvSpPr txBox="1"/>
          <p:nvPr/>
        </p:nvSpPr>
        <p:spPr>
          <a:xfrm>
            <a:off x="7402195" y="5386740"/>
            <a:ext cx="264543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SUSTAINABLE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F9270C-4975-406D-98E3-CDDA12E14D4F}"/>
              </a:ext>
            </a:extLst>
          </p:cNvPr>
          <p:cNvSpPr txBox="1"/>
          <p:nvPr/>
        </p:nvSpPr>
        <p:spPr>
          <a:xfrm>
            <a:off x="1763388" y="5386625"/>
            <a:ext cx="301179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AFFORDABLE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3C433-F268-4206-87E5-3BD383AA7A7C}"/>
              </a:ext>
            </a:extLst>
          </p:cNvPr>
          <p:cNvSpPr txBox="1"/>
          <p:nvPr/>
        </p:nvSpPr>
        <p:spPr>
          <a:xfrm>
            <a:off x="5059325" y="5387802"/>
            <a:ext cx="19035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RELIABLE</a:t>
            </a:r>
            <a:endParaRPr lang="en-US" sz="2400" b="1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0C9A2E-D9D1-4426-991A-3FA23BAE1DE5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A2B2D4-2F02-4A5C-8F98-88A0D61DC662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798955C1-935C-42F4-AC13-23302E0AB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41964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2BAF99-FFC1-466E-9F85-63E8D105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F35066-88B8-4EAA-BDE9-041DAAF0CE39}"/>
              </a:ext>
            </a:extLst>
          </p:cNvPr>
          <p:cNvSpPr txBox="1"/>
          <p:nvPr/>
        </p:nvSpPr>
        <p:spPr>
          <a:xfrm>
            <a:off x="846306" y="3593860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/>
              <a:t>Only</a:t>
            </a:r>
            <a:r>
              <a:rPr lang="it-IT" sz="2400" b="1"/>
              <a:t> </a:t>
            </a:r>
            <a:r>
              <a:rPr lang="it-IT" sz="2400" b="1" err="1"/>
              <a:t>electricity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75F3DF4-C661-43F0-8AC0-02EA85CFC705}"/>
              </a:ext>
            </a:extLst>
          </p:cNvPr>
          <p:cNvSpPr txBox="1"/>
          <p:nvPr/>
        </p:nvSpPr>
        <p:spPr>
          <a:xfrm>
            <a:off x="846306" y="1659076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Low data </a:t>
            </a:r>
            <a:r>
              <a:rPr lang="it-IT" sz="2400" b="1" err="1"/>
              <a:t>accuracy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2C592A3-1E7E-492B-A2A6-20F978CC96D0}"/>
              </a:ext>
            </a:extLst>
          </p:cNvPr>
          <p:cNvSpPr txBox="1"/>
          <p:nvPr/>
        </p:nvSpPr>
        <p:spPr>
          <a:xfrm>
            <a:off x="846306" y="5414021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Single-</a:t>
            </a:r>
            <a:r>
              <a:rPr lang="it-IT" sz="2400" b="1" err="1"/>
              <a:t>year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5A8B6456-C8EC-4985-A054-5F75749B90C9}"/>
              </a:ext>
            </a:extLst>
          </p:cNvPr>
          <p:cNvSpPr txBox="1"/>
          <p:nvPr/>
        </p:nvSpPr>
        <p:spPr>
          <a:xfrm>
            <a:off x="0" y="37174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WHAT NEXT</a:t>
            </a:r>
            <a:endParaRPr lang="en-US" sz="4800" b="1">
              <a:solidFill>
                <a:srgbClr val="F6A2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94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2BAF99-FFC1-466E-9F85-63E8D105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F35066-88B8-4EAA-BDE9-041DAAF0CE39}"/>
              </a:ext>
            </a:extLst>
          </p:cNvPr>
          <p:cNvSpPr txBox="1"/>
          <p:nvPr/>
        </p:nvSpPr>
        <p:spPr>
          <a:xfrm>
            <a:off x="846306" y="3593860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/>
              <a:t>Only</a:t>
            </a:r>
            <a:r>
              <a:rPr lang="it-IT" sz="2400" b="1"/>
              <a:t> </a:t>
            </a:r>
            <a:r>
              <a:rPr lang="it-IT" sz="2400" b="1" err="1"/>
              <a:t>electricity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75F3DF4-C661-43F0-8AC0-02EA85CFC705}"/>
              </a:ext>
            </a:extLst>
          </p:cNvPr>
          <p:cNvSpPr txBox="1"/>
          <p:nvPr/>
        </p:nvSpPr>
        <p:spPr>
          <a:xfrm>
            <a:off x="846306" y="1659076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Low data </a:t>
            </a:r>
            <a:r>
              <a:rPr lang="it-IT" sz="2400" b="1" err="1"/>
              <a:t>accuracy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B344F10-5A0E-4DB9-AC97-B86D69353756}"/>
              </a:ext>
            </a:extLst>
          </p:cNvPr>
          <p:cNvSpPr txBox="1"/>
          <p:nvPr/>
        </p:nvSpPr>
        <p:spPr>
          <a:xfrm>
            <a:off x="5053520" y="1474409"/>
            <a:ext cx="6292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F6A21D"/>
                </a:solidFill>
              </a:rPr>
              <a:t>Ongoing</a:t>
            </a:r>
            <a:r>
              <a:rPr lang="it-IT" sz="2400" b="1">
                <a:solidFill>
                  <a:srgbClr val="F6A21D"/>
                </a:solidFill>
              </a:rPr>
              <a:t> </a:t>
            </a:r>
            <a:r>
              <a:rPr lang="it-IT" sz="2400" b="1" err="1">
                <a:solidFill>
                  <a:srgbClr val="F6A21D"/>
                </a:solidFill>
              </a:rPr>
              <a:t>validation</a:t>
            </a:r>
            <a:r>
              <a:rPr lang="it-IT" sz="2400" b="1">
                <a:solidFill>
                  <a:srgbClr val="F6A21D"/>
                </a:solidFill>
              </a:rPr>
              <a:t>!</a:t>
            </a:r>
          </a:p>
          <a:p>
            <a:r>
              <a:rPr lang="it-IT" sz="2400" b="1">
                <a:solidFill>
                  <a:srgbClr val="F6A21D"/>
                </a:solidFill>
              </a:rPr>
              <a:t>«</a:t>
            </a:r>
            <a:r>
              <a:rPr lang="it-IT" sz="2400" b="1" err="1">
                <a:solidFill>
                  <a:srgbClr val="F6A21D"/>
                </a:solidFill>
              </a:rPr>
              <a:t>Linkers</a:t>
            </a:r>
            <a:r>
              <a:rPr lang="it-IT" sz="2400" b="1">
                <a:solidFill>
                  <a:srgbClr val="F6A21D"/>
                </a:solidFill>
              </a:rPr>
              <a:t>» to use </a:t>
            </a:r>
            <a:r>
              <a:rPr lang="it-IT" sz="2400" b="1" err="1">
                <a:solidFill>
                  <a:srgbClr val="F6A21D"/>
                </a:solidFill>
              </a:rPr>
              <a:t>most</a:t>
            </a:r>
            <a:r>
              <a:rPr lang="it-IT" sz="2400" b="1">
                <a:solidFill>
                  <a:srgbClr val="F6A21D"/>
                </a:solidFill>
              </a:rPr>
              <a:t> </a:t>
            </a:r>
            <a:r>
              <a:rPr lang="it-IT" sz="2400" b="1" err="1">
                <a:solidFill>
                  <a:srgbClr val="F6A21D"/>
                </a:solidFill>
              </a:rPr>
              <a:t>reliable</a:t>
            </a:r>
            <a:r>
              <a:rPr lang="it-IT" sz="2400" b="1">
                <a:solidFill>
                  <a:srgbClr val="F6A21D"/>
                </a:solidFill>
              </a:rPr>
              <a:t> source</a:t>
            </a:r>
            <a:endParaRPr lang="en-US" sz="2400" b="1">
              <a:solidFill>
                <a:srgbClr val="F6A21D"/>
              </a:solidFill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2C592A3-1E7E-492B-A2A6-20F978CC96D0}"/>
              </a:ext>
            </a:extLst>
          </p:cNvPr>
          <p:cNvSpPr txBox="1"/>
          <p:nvPr/>
        </p:nvSpPr>
        <p:spPr>
          <a:xfrm>
            <a:off x="846306" y="5414021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Single-</a:t>
            </a:r>
            <a:r>
              <a:rPr lang="it-IT" sz="2400" b="1" err="1"/>
              <a:t>year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5A8B6456-C8EC-4985-A054-5F75749B90C9}"/>
              </a:ext>
            </a:extLst>
          </p:cNvPr>
          <p:cNvSpPr txBox="1"/>
          <p:nvPr/>
        </p:nvSpPr>
        <p:spPr>
          <a:xfrm>
            <a:off x="0" y="37174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WHAT NEXT</a:t>
            </a:r>
            <a:endParaRPr lang="en-US" sz="4800" b="1">
              <a:solidFill>
                <a:srgbClr val="F6A2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74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2BAF99-FFC1-466E-9F85-63E8D105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F35066-88B8-4EAA-BDE9-041DAAF0CE39}"/>
              </a:ext>
            </a:extLst>
          </p:cNvPr>
          <p:cNvSpPr txBox="1"/>
          <p:nvPr/>
        </p:nvSpPr>
        <p:spPr>
          <a:xfrm>
            <a:off x="846306" y="3593860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/>
              <a:t>Only</a:t>
            </a:r>
            <a:r>
              <a:rPr lang="it-IT" sz="2400" b="1"/>
              <a:t> </a:t>
            </a:r>
            <a:r>
              <a:rPr lang="it-IT" sz="2400" b="1" err="1"/>
              <a:t>electricity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75F3DF4-C661-43F0-8AC0-02EA85CFC705}"/>
              </a:ext>
            </a:extLst>
          </p:cNvPr>
          <p:cNvSpPr txBox="1"/>
          <p:nvPr/>
        </p:nvSpPr>
        <p:spPr>
          <a:xfrm>
            <a:off x="846306" y="1659076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Low data </a:t>
            </a:r>
            <a:r>
              <a:rPr lang="it-IT" sz="2400" b="1" err="1"/>
              <a:t>accuracy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B344F10-5A0E-4DB9-AC97-B86D69353756}"/>
              </a:ext>
            </a:extLst>
          </p:cNvPr>
          <p:cNvSpPr txBox="1"/>
          <p:nvPr/>
        </p:nvSpPr>
        <p:spPr>
          <a:xfrm>
            <a:off x="5053520" y="1474409"/>
            <a:ext cx="6292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F6A21D"/>
                </a:solidFill>
              </a:rPr>
              <a:t>Ongoing</a:t>
            </a:r>
            <a:r>
              <a:rPr lang="it-IT" sz="2400" b="1">
                <a:solidFill>
                  <a:srgbClr val="F6A21D"/>
                </a:solidFill>
              </a:rPr>
              <a:t> </a:t>
            </a:r>
            <a:r>
              <a:rPr lang="it-IT" sz="2400" b="1" err="1">
                <a:solidFill>
                  <a:srgbClr val="F6A21D"/>
                </a:solidFill>
              </a:rPr>
              <a:t>validation</a:t>
            </a:r>
            <a:r>
              <a:rPr lang="it-IT" sz="2400" b="1">
                <a:solidFill>
                  <a:srgbClr val="F6A21D"/>
                </a:solidFill>
              </a:rPr>
              <a:t>!</a:t>
            </a:r>
          </a:p>
          <a:p>
            <a:r>
              <a:rPr lang="it-IT" sz="2400" b="1">
                <a:solidFill>
                  <a:srgbClr val="F6A21D"/>
                </a:solidFill>
              </a:rPr>
              <a:t>«</a:t>
            </a:r>
            <a:r>
              <a:rPr lang="it-IT" sz="2400" b="1" err="1">
                <a:solidFill>
                  <a:srgbClr val="F6A21D"/>
                </a:solidFill>
              </a:rPr>
              <a:t>Linkers</a:t>
            </a:r>
            <a:r>
              <a:rPr lang="it-IT" sz="2400" b="1">
                <a:solidFill>
                  <a:srgbClr val="F6A21D"/>
                </a:solidFill>
              </a:rPr>
              <a:t>» to use </a:t>
            </a:r>
            <a:r>
              <a:rPr lang="it-IT" sz="2400" b="1" err="1">
                <a:solidFill>
                  <a:srgbClr val="F6A21D"/>
                </a:solidFill>
              </a:rPr>
              <a:t>most</a:t>
            </a:r>
            <a:r>
              <a:rPr lang="it-IT" sz="2400" b="1">
                <a:solidFill>
                  <a:srgbClr val="F6A21D"/>
                </a:solidFill>
              </a:rPr>
              <a:t> </a:t>
            </a:r>
            <a:r>
              <a:rPr lang="it-IT" sz="2400" b="1" err="1">
                <a:solidFill>
                  <a:srgbClr val="F6A21D"/>
                </a:solidFill>
              </a:rPr>
              <a:t>reliable</a:t>
            </a:r>
            <a:r>
              <a:rPr lang="it-IT" sz="2400" b="1">
                <a:solidFill>
                  <a:srgbClr val="F6A21D"/>
                </a:solidFill>
              </a:rPr>
              <a:t> source</a:t>
            </a:r>
            <a:endParaRPr lang="en-US" sz="2400" b="1">
              <a:solidFill>
                <a:srgbClr val="F6A21D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3DF160E-31CE-430D-B8FD-B2BC695BBCF3}"/>
              </a:ext>
            </a:extLst>
          </p:cNvPr>
          <p:cNvSpPr txBox="1"/>
          <p:nvPr/>
        </p:nvSpPr>
        <p:spPr>
          <a:xfrm>
            <a:off x="5053520" y="3593860"/>
            <a:ext cx="4489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F6A21D"/>
                </a:solidFill>
              </a:rPr>
              <a:t>PyPSA</a:t>
            </a:r>
            <a:r>
              <a:rPr lang="it-IT" sz="2400" b="1">
                <a:solidFill>
                  <a:srgbClr val="F6A21D"/>
                </a:solidFill>
              </a:rPr>
              <a:t> Africa Sector </a:t>
            </a:r>
            <a:r>
              <a:rPr lang="it-IT" sz="2400" b="1" err="1">
                <a:solidFill>
                  <a:srgbClr val="F6A21D"/>
                </a:solidFill>
              </a:rPr>
              <a:t>coupled</a:t>
            </a:r>
            <a:r>
              <a:rPr lang="it-IT" sz="2400" b="1">
                <a:solidFill>
                  <a:srgbClr val="F6A21D"/>
                </a:solidFill>
              </a:rPr>
              <a:t>!</a:t>
            </a:r>
            <a:endParaRPr lang="en-US" sz="2400" b="1">
              <a:solidFill>
                <a:srgbClr val="F6A21D"/>
              </a:solidFill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C103D9D-CF53-4547-887D-5ADBDBC7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168" y="2696923"/>
            <a:ext cx="2605769" cy="24099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486B65-52CA-488B-92C9-309D62B0BB37}"/>
              </a:ext>
            </a:extLst>
          </p:cNvPr>
          <p:cNvSpPr txBox="1"/>
          <p:nvPr/>
        </p:nvSpPr>
        <p:spPr>
          <a:xfrm>
            <a:off x="9419168" y="5019679"/>
            <a:ext cx="2240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@PyPSA-Eur-Sec</a:t>
            </a:r>
            <a:endParaRPr lang="en-US" sz="120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2C592A3-1E7E-492B-A2A6-20F978CC96D0}"/>
              </a:ext>
            </a:extLst>
          </p:cNvPr>
          <p:cNvSpPr txBox="1"/>
          <p:nvPr/>
        </p:nvSpPr>
        <p:spPr>
          <a:xfrm>
            <a:off x="846306" y="5414021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Single-</a:t>
            </a:r>
            <a:r>
              <a:rPr lang="it-IT" sz="2400" b="1" err="1"/>
              <a:t>year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5A8B6456-C8EC-4985-A054-5F75749B90C9}"/>
              </a:ext>
            </a:extLst>
          </p:cNvPr>
          <p:cNvSpPr txBox="1"/>
          <p:nvPr/>
        </p:nvSpPr>
        <p:spPr>
          <a:xfrm>
            <a:off x="0" y="37174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WHAT NEXT</a:t>
            </a:r>
            <a:endParaRPr lang="en-US" sz="4800" b="1">
              <a:solidFill>
                <a:srgbClr val="F6A2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24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2BAF99-FFC1-466E-9F85-63E8D105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F35066-88B8-4EAA-BDE9-041DAAF0CE39}"/>
              </a:ext>
            </a:extLst>
          </p:cNvPr>
          <p:cNvSpPr txBox="1"/>
          <p:nvPr/>
        </p:nvSpPr>
        <p:spPr>
          <a:xfrm>
            <a:off x="846306" y="3593860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/>
              <a:t>Only</a:t>
            </a:r>
            <a:r>
              <a:rPr lang="it-IT" sz="2400" b="1"/>
              <a:t> </a:t>
            </a:r>
            <a:r>
              <a:rPr lang="it-IT" sz="2400" b="1" err="1"/>
              <a:t>electricity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75F3DF4-C661-43F0-8AC0-02EA85CFC705}"/>
              </a:ext>
            </a:extLst>
          </p:cNvPr>
          <p:cNvSpPr txBox="1"/>
          <p:nvPr/>
        </p:nvSpPr>
        <p:spPr>
          <a:xfrm>
            <a:off x="846306" y="1659076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Low data </a:t>
            </a:r>
            <a:r>
              <a:rPr lang="it-IT" sz="2400" b="1" err="1"/>
              <a:t>accuracy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B344F10-5A0E-4DB9-AC97-B86D69353756}"/>
              </a:ext>
            </a:extLst>
          </p:cNvPr>
          <p:cNvSpPr txBox="1"/>
          <p:nvPr/>
        </p:nvSpPr>
        <p:spPr>
          <a:xfrm>
            <a:off x="5053520" y="1474409"/>
            <a:ext cx="6292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F6A21D"/>
                </a:solidFill>
              </a:rPr>
              <a:t>Ongoing</a:t>
            </a:r>
            <a:r>
              <a:rPr lang="it-IT" sz="2400" b="1">
                <a:solidFill>
                  <a:srgbClr val="F6A21D"/>
                </a:solidFill>
              </a:rPr>
              <a:t> </a:t>
            </a:r>
            <a:r>
              <a:rPr lang="it-IT" sz="2400" b="1" err="1">
                <a:solidFill>
                  <a:srgbClr val="F6A21D"/>
                </a:solidFill>
              </a:rPr>
              <a:t>validation</a:t>
            </a:r>
            <a:r>
              <a:rPr lang="it-IT" sz="2400" b="1">
                <a:solidFill>
                  <a:srgbClr val="F6A21D"/>
                </a:solidFill>
              </a:rPr>
              <a:t>!</a:t>
            </a:r>
          </a:p>
          <a:p>
            <a:r>
              <a:rPr lang="it-IT" sz="2400" b="1">
                <a:solidFill>
                  <a:srgbClr val="F6A21D"/>
                </a:solidFill>
              </a:rPr>
              <a:t>«</a:t>
            </a:r>
            <a:r>
              <a:rPr lang="it-IT" sz="2400" b="1" err="1">
                <a:solidFill>
                  <a:srgbClr val="F6A21D"/>
                </a:solidFill>
              </a:rPr>
              <a:t>Linkers</a:t>
            </a:r>
            <a:r>
              <a:rPr lang="it-IT" sz="2400" b="1">
                <a:solidFill>
                  <a:srgbClr val="F6A21D"/>
                </a:solidFill>
              </a:rPr>
              <a:t>» to use </a:t>
            </a:r>
            <a:r>
              <a:rPr lang="it-IT" sz="2400" b="1" err="1">
                <a:solidFill>
                  <a:srgbClr val="F6A21D"/>
                </a:solidFill>
              </a:rPr>
              <a:t>most</a:t>
            </a:r>
            <a:r>
              <a:rPr lang="it-IT" sz="2400" b="1">
                <a:solidFill>
                  <a:srgbClr val="F6A21D"/>
                </a:solidFill>
              </a:rPr>
              <a:t> </a:t>
            </a:r>
            <a:r>
              <a:rPr lang="it-IT" sz="2400" b="1" err="1">
                <a:solidFill>
                  <a:srgbClr val="F6A21D"/>
                </a:solidFill>
              </a:rPr>
              <a:t>reliable</a:t>
            </a:r>
            <a:r>
              <a:rPr lang="it-IT" sz="2400" b="1">
                <a:solidFill>
                  <a:srgbClr val="F6A21D"/>
                </a:solidFill>
              </a:rPr>
              <a:t> source</a:t>
            </a:r>
            <a:endParaRPr lang="en-US" sz="2400" b="1">
              <a:solidFill>
                <a:srgbClr val="F6A21D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3DF160E-31CE-430D-B8FD-B2BC695BBCF3}"/>
              </a:ext>
            </a:extLst>
          </p:cNvPr>
          <p:cNvSpPr txBox="1"/>
          <p:nvPr/>
        </p:nvSpPr>
        <p:spPr>
          <a:xfrm>
            <a:off x="5053520" y="3593860"/>
            <a:ext cx="4489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F6A21D"/>
                </a:solidFill>
              </a:rPr>
              <a:t>PyPSA</a:t>
            </a:r>
            <a:r>
              <a:rPr lang="it-IT" sz="2400" b="1">
                <a:solidFill>
                  <a:srgbClr val="F6A21D"/>
                </a:solidFill>
              </a:rPr>
              <a:t> Africa Sector </a:t>
            </a:r>
            <a:r>
              <a:rPr lang="it-IT" sz="2400" b="1" err="1">
                <a:solidFill>
                  <a:srgbClr val="F6A21D"/>
                </a:solidFill>
              </a:rPr>
              <a:t>coupled</a:t>
            </a:r>
            <a:r>
              <a:rPr lang="it-IT" sz="2400" b="1">
                <a:solidFill>
                  <a:srgbClr val="F6A21D"/>
                </a:solidFill>
              </a:rPr>
              <a:t>!</a:t>
            </a:r>
            <a:endParaRPr lang="en-US" sz="2400" b="1">
              <a:solidFill>
                <a:srgbClr val="F6A21D"/>
              </a:solidFill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C103D9D-CF53-4547-887D-5ADBDBC7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168" y="2696923"/>
            <a:ext cx="2605769" cy="24099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486B65-52CA-488B-92C9-309D62B0BB37}"/>
              </a:ext>
            </a:extLst>
          </p:cNvPr>
          <p:cNvSpPr txBox="1"/>
          <p:nvPr/>
        </p:nvSpPr>
        <p:spPr>
          <a:xfrm>
            <a:off x="9419168" y="5019679"/>
            <a:ext cx="2240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@PyPSA-Eur-Sec</a:t>
            </a:r>
            <a:endParaRPr lang="en-US" sz="120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2C592A3-1E7E-492B-A2A6-20F978CC96D0}"/>
              </a:ext>
            </a:extLst>
          </p:cNvPr>
          <p:cNvSpPr txBox="1"/>
          <p:nvPr/>
        </p:nvSpPr>
        <p:spPr>
          <a:xfrm>
            <a:off x="846306" y="5414021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Single-</a:t>
            </a:r>
            <a:r>
              <a:rPr lang="it-IT" sz="2400" b="1" err="1"/>
              <a:t>year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1AAC197-0373-4E34-B54D-B8A1D9DCE50F}"/>
              </a:ext>
            </a:extLst>
          </p:cNvPr>
          <p:cNvSpPr txBox="1"/>
          <p:nvPr/>
        </p:nvSpPr>
        <p:spPr>
          <a:xfrm>
            <a:off x="5053519" y="5367854"/>
            <a:ext cx="418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6A21D"/>
                </a:solidFill>
              </a:rPr>
              <a:t>Pathway </a:t>
            </a:r>
            <a:r>
              <a:rPr lang="it-IT" sz="2400" b="1" err="1">
                <a:solidFill>
                  <a:srgbClr val="F6A21D"/>
                </a:solidFill>
              </a:rPr>
              <a:t>optimization</a:t>
            </a:r>
            <a:r>
              <a:rPr lang="it-IT" sz="2400" b="1">
                <a:solidFill>
                  <a:srgbClr val="F6A21D"/>
                </a:solidFill>
              </a:rPr>
              <a:t>!</a:t>
            </a:r>
            <a:endParaRPr lang="en-US" sz="2400" b="1">
              <a:solidFill>
                <a:srgbClr val="F6A21D"/>
              </a:solidFill>
            </a:endParaRPr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33E4E01F-7879-47C2-AA5D-5305F7D7ADF1}"/>
              </a:ext>
            </a:extLst>
          </p:cNvPr>
          <p:cNvSpPr/>
          <p:nvPr/>
        </p:nvSpPr>
        <p:spPr>
          <a:xfrm>
            <a:off x="5137164" y="5986365"/>
            <a:ext cx="233464" cy="2359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9BAD80F5-7D7E-49C7-B065-C44D84FA02E7}"/>
              </a:ext>
            </a:extLst>
          </p:cNvPr>
          <p:cNvSpPr/>
          <p:nvPr/>
        </p:nvSpPr>
        <p:spPr>
          <a:xfrm>
            <a:off x="6184159" y="5986365"/>
            <a:ext cx="233464" cy="2359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7BEB81B5-C01D-4735-8D9A-75E0EF3192F8}"/>
              </a:ext>
            </a:extLst>
          </p:cNvPr>
          <p:cNvSpPr/>
          <p:nvPr/>
        </p:nvSpPr>
        <p:spPr>
          <a:xfrm>
            <a:off x="7226422" y="5986365"/>
            <a:ext cx="233464" cy="2359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579E00E4-69F9-43F8-871F-435718FCF242}"/>
              </a:ext>
            </a:extLst>
          </p:cNvPr>
          <p:cNvSpPr/>
          <p:nvPr/>
        </p:nvSpPr>
        <p:spPr>
          <a:xfrm>
            <a:off x="8268685" y="5986365"/>
            <a:ext cx="233464" cy="2359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B483A531-B1C5-4538-8541-394D6B7B4272}"/>
              </a:ext>
            </a:extLst>
          </p:cNvPr>
          <p:cNvSpPr/>
          <p:nvPr/>
        </p:nvSpPr>
        <p:spPr>
          <a:xfrm>
            <a:off x="9315680" y="5986365"/>
            <a:ext cx="233464" cy="2359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3F9C28F-EE81-44A1-980D-BFBDEC7357B0}"/>
              </a:ext>
            </a:extLst>
          </p:cNvPr>
          <p:cNvSpPr txBox="1"/>
          <p:nvPr/>
        </p:nvSpPr>
        <p:spPr>
          <a:xfrm>
            <a:off x="4909836" y="6222318"/>
            <a:ext cx="69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err="1"/>
              <a:t>today</a:t>
            </a:r>
            <a:endParaRPr lang="en-US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B56E912-03A3-4D43-A91A-D227ADE8BC50}"/>
              </a:ext>
            </a:extLst>
          </p:cNvPr>
          <p:cNvSpPr txBox="1"/>
          <p:nvPr/>
        </p:nvSpPr>
        <p:spPr>
          <a:xfrm>
            <a:off x="5977727" y="622231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2030</a:t>
            </a:r>
            <a:endParaRPr lang="en-US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AE54DF0-9176-434E-B64F-B27557AB2350}"/>
              </a:ext>
            </a:extLst>
          </p:cNvPr>
          <p:cNvSpPr txBox="1"/>
          <p:nvPr/>
        </p:nvSpPr>
        <p:spPr>
          <a:xfrm>
            <a:off x="7019988" y="62149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2040</a:t>
            </a:r>
            <a:endParaRPr lang="en-US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6D463B1E-94A6-4474-943E-57C3F71EABF9}"/>
              </a:ext>
            </a:extLst>
          </p:cNvPr>
          <p:cNvSpPr txBox="1"/>
          <p:nvPr/>
        </p:nvSpPr>
        <p:spPr>
          <a:xfrm>
            <a:off x="8062249" y="62149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2050</a:t>
            </a:r>
            <a:endParaRPr lang="en-US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EA51919-9181-42AE-80D9-713DCB22F3A1}"/>
              </a:ext>
            </a:extLst>
          </p:cNvPr>
          <p:cNvSpPr txBox="1"/>
          <p:nvPr/>
        </p:nvSpPr>
        <p:spPr>
          <a:xfrm>
            <a:off x="9230053" y="6214996"/>
            <a:ext cx="41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…</a:t>
            </a:r>
            <a:endParaRPr lang="en-US"/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B209123A-30B7-46E6-8E74-6E1B1FF2BCCB}"/>
              </a:ext>
            </a:extLst>
          </p:cNvPr>
          <p:cNvCxnSpPr>
            <a:cxnSpLocks/>
            <a:stCxn id="40" idx="6"/>
            <a:endCxn id="42" idx="2"/>
          </p:cNvCxnSpPr>
          <p:nvPr/>
        </p:nvCxnSpPr>
        <p:spPr>
          <a:xfrm>
            <a:off x="5370628" y="6104342"/>
            <a:ext cx="81353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E08D2D34-58C1-4F91-9EF6-F198419E3469}"/>
              </a:ext>
            </a:extLst>
          </p:cNvPr>
          <p:cNvCxnSpPr>
            <a:cxnSpLocks/>
            <a:stCxn id="42" idx="6"/>
            <a:endCxn id="43" idx="2"/>
          </p:cNvCxnSpPr>
          <p:nvPr/>
        </p:nvCxnSpPr>
        <p:spPr>
          <a:xfrm>
            <a:off x="6417623" y="6104342"/>
            <a:ext cx="8087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CD677FCA-B8BE-434C-BB81-0DD7D90A828A}"/>
              </a:ext>
            </a:extLst>
          </p:cNvPr>
          <p:cNvCxnSpPr>
            <a:cxnSpLocks/>
            <a:stCxn id="43" idx="6"/>
            <a:endCxn id="44" idx="2"/>
          </p:cNvCxnSpPr>
          <p:nvPr/>
        </p:nvCxnSpPr>
        <p:spPr>
          <a:xfrm>
            <a:off x="7459886" y="6104342"/>
            <a:ext cx="8087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D8243D5E-AD50-443B-A4E5-FC0DD47C7813}"/>
              </a:ext>
            </a:extLst>
          </p:cNvPr>
          <p:cNvCxnSpPr>
            <a:cxnSpLocks/>
            <a:stCxn id="44" idx="6"/>
            <a:endCxn id="45" idx="2"/>
          </p:cNvCxnSpPr>
          <p:nvPr/>
        </p:nvCxnSpPr>
        <p:spPr>
          <a:xfrm>
            <a:off x="8502149" y="6104342"/>
            <a:ext cx="81353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5A8B6456-C8EC-4985-A054-5F75749B90C9}"/>
              </a:ext>
            </a:extLst>
          </p:cNvPr>
          <p:cNvSpPr txBox="1"/>
          <p:nvPr/>
        </p:nvSpPr>
        <p:spPr>
          <a:xfrm>
            <a:off x="0" y="37174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WHAT NEXT</a:t>
            </a:r>
            <a:endParaRPr lang="en-US" sz="4800" b="1">
              <a:solidFill>
                <a:srgbClr val="F6A2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77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DAE598-54B0-4E6B-A60D-5D40A1095BA7}"/>
              </a:ext>
            </a:extLst>
          </p:cNvPr>
          <p:cNvSpPr txBox="1"/>
          <p:nvPr/>
        </p:nvSpPr>
        <p:spPr>
          <a:xfrm>
            <a:off x="1733524" y="2330562"/>
            <a:ext cx="8972216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7200" cap="all" err="1">
                <a:solidFill>
                  <a:srgbClr val="FFFFFF"/>
                </a:solidFill>
              </a:rPr>
              <a:t>PyPSA</a:t>
            </a:r>
            <a:r>
              <a:rPr lang="en-GB" sz="7200" cap="all">
                <a:solidFill>
                  <a:srgbClr val="FFFFFF"/>
                </a:solidFill>
              </a:rPr>
              <a:t> meets Earth</a:t>
            </a:r>
            <a:endParaRPr lang="en-US" sz="7200"/>
          </a:p>
          <a:p>
            <a:r>
              <a:rPr lang="en-GB" sz="7200" cap="all">
                <a:solidFill>
                  <a:srgbClr val="FFFFFF"/>
                </a:solidFill>
              </a:rPr>
              <a:t>     2022</a:t>
            </a:r>
            <a:r>
              <a:rPr lang="en-GB" sz="5400"/>
              <a:t>​</a:t>
            </a:r>
            <a:br>
              <a:rPr lang="en-GB" sz="5400"/>
            </a:br>
            <a:r>
              <a:rPr lang="en-GB" sz="5400"/>
              <a:t>​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19ECE-E328-4D4A-8BD2-0E63B10F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34</a:t>
            </a:fld>
            <a:endParaRPr lang="it-IT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829F17-1C16-4889-A01C-F953935A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313" y="3021435"/>
            <a:ext cx="5392403" cy="206126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/>
              <a:t>GETTING READY to </a:t>
            </a:r>
            <a:r>
              <a:rPr lang="en-GB" err="1"/>
              <a:t>CHANGe</a:t>
            </a:r>
            <a:r>
              <a:rPr lang="en-GB"/>
              <a:t> THE WORLD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1B45B64-83C7-4C62-BF89-011E3EAD1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815" y="1211526"/>
            <a:ext cx="3177099" cy="10844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</p:pic>
      <p:pic>
        <p:nvPicPr>
          <p:cNvPr id="11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9587CE-E645-4FD2-B5CD-BD1D2BFE4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69"/>
          <a:stretch/>
        </p:blipFill>
        <p:spPr>
          <a:xfrm>
            <a:off x="2248982" y="1198842"/>
            <a:ext cx="2946923" cy="10891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C1722413-AAEF-4B0F-B42E-00FB89720737}"/>
              </a:ext>
            </a:extLst>
          </p:cNvPr>
          <p:cNvSpPr/>
          <p:nvPr/>
        </p:nvSpPr>
        <p:spPr>
          <a:xfrm>
            <a:off x="5408434" y="1465127"/>
            <a:ext cx="1003852" cy="556591"/>
          </a:xfrm>
          <a:prstGeom prst="rightArrow">
            <a:avLst/>
          </a:prstGeom>
          <a:gradFill>
            <a:gsLst>
              <a:gs pos="100000">
                <a:srgbClr val="4B5BAD"/>
              </a:gs>
              <a:gs pos="0">
                <a:srgbClr val="FFC33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01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53AFC873-2D6A-4C2A-AD39-B5ACF0F30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5" t="10724" r="14871" b="13916"/>
          <a:stretch/>
        </p:blipFill>
        <p:spPr>
          <a:xfrm>
            <a:off x="-324723" y="1387485"/>
            <a:ext cx="12840669" cy="551690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2BAF99-FFC1-466E-9F85-63E8D105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4" name="Immagine 9">
            <a:extLst>
              <a:ext uri="{FF2B5EF4-FFF2-40B4-BE49-F238E27FC236}">
                <a16:creationId xmlns:a16="http://schemas.microsoft.com/office/drawing/2014/main" id="{01ED79AA-899E-41B6-9235-0528D1D1F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815" y="404703"/>
            <a:ext cx="3177099" cy="10844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</p:pic>
      <p:pic>
        <p:nvPicPr>
          <p:cNvPr id="5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6B4227-5BCD-447D-B80F-120C855C2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69"/>
          <a:stretch/>
        </p:blipFill>
        <p:spPr>
          <a:xfrm>
            <a:off x="2248982" y="392018"/>
            <a:ext cx="2946923" cy="10891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Freccia a destra 11">
            <a:extLst>
              <a:ext uri="{FF2B5EF4-FFF2-40B4-BE49-F238E27FC236}">
                <a16:creationId xmlns:a16="http://schemas.microsoft.com/office/drawing/2014/main" id="{51450AE3-DC74-491A-81C1-D25097456BFF}"/>
              </a:ext>
            </a:extLst>
          </p:cNvPr>
          <p:cNvSpPr/>
          <p:nvPr/>
        </p:nvSpPr>
        <p:spPr>
          <a:xfrm>
            <a:off x="5408434" y="658303"/>
            <a:ext cx="1003852" cy="556591"/>
          </a:xfrm>
          <a:prstGeom prst="rightArrow">
            <a:avLst/>
          </a:prstGeom>
          <a:gradFill>
            <a:gsLst>
              <a:gs pos="100000">
                <a:srgbClr val="4B5BAD"/>
              </a:gs>
              <a:gs pos="0">
                <a:srgbClr val="FFC33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88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53AFC873-2D6A-4C2A-AD39-B5ACF0F30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5" t="10724" r="14871" b="13916"/>
          <a:stretch/>
        </p:blipFill>
        <p:spPr>
          <a:xfrm>
            <a:off x="412259" y="1798706"/>
            <a:ext cx="5506404" cy="236579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2BAF99-FFC1-466E-9F85-63E8D105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36</a:t>
            </a:fld>
            <a:endParaRPr lang="it-IT"/>
          </a:p>
        </p:txBody>
      </p:sp>
      <p:pic>
        <p:nvPicPr>
          <p:cNvPr id="4" name="Immagine 9">
            <a:extLst>
              <a:ext uri="{FF2B5EF4-FFF2-40B4-BE49-F238E27FC236}">
                <a16:creationId xmlns:a16="http://schemas.microsoft.com/office/drawing/2014/main" id="{01ED79AA-899E-41B6-9235-0528D1D1F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815" y="404703"/>
            <a:ext cx="3177099" cy="10844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</p:pic>
      <p:pic>
        <p:nvPicPr>
          <p:cNvPr id="5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6B4227-5BCD-447D-B80F-120C855C2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69"/>
          <a:stretch/>
        </p:blipFill>
        <p:spPr>
          <a:xfrm>
            <a:off x="2248982" y="392018"/>
            <a:ext cx="2946923" cy="10891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Freccia a destra 11">
            <a:extLst>
              <a:ext uri="{FF2B5EF4-FFF2-40B4-BE49-F238E27FC236}">
                <a16:creationId xmlns:a16="http://schemas.microsoft.com/office/drawing/2014/main" id="{51450AE3-DC74-491A-81C1-D25097456BFF}"/>
              </a:ext>
            </a:extLst>
          </p:cNvPr>
          <p:cNvSpPr/>
          <p:nvPr/>
        </p:nvSpPr>
        <p:spPr>
          <a:xfrm>
            <a:off x="5408434" y="658303"/>
            <a:ext cx="1003852" cy="556591"/>
          </a:xfrm>
          <a:prstGeom prst="rightArrow">
            <a:avLst/>
          </a:prstGeom>
          <a:gradFill>
            <a:gsLst>
              <a:gs pos="100000">
                <a:srgbClr val="4B5BAD"/>
              </a:gs>
              <a:gs pos="0">
                <a:srgbClr val="FFC33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383280F-FDE8-4B4C-A046-F1A2AB9986E6}"/>
              </a:ext>
            </a:extLst>
          </p:cNvPr>
          <p:cNvSpPr txBox="1"/>
          <p:nvPr/>
        </p:nvSpPr>
        <p:spPr>
          <a:xfrm rot="10800000" flipV="1">
            <a:off x="6412286" y="1672372"/>
            <a:ext cx="5486978" cy="4780925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b="1" err="1">
                <a:solidFill>
                  <a:schemeClr val="bg1"/>
                </a:solidFill>
              </a:rPr>
              <a:t>PyPSA</a:t>
            </a:r>
            <a:r>
              <a:rPr lang="it-IT" sz="2400" b="1">
                <a:solidFill>
                  <a:schemeClr val="bg1"/>
                </a:solidFill>
              </a:rPr>
              <a:t>-Africa and </a:t>
            </a:r>
            <a:r>
              <a:rPr lang="it-IT" sz="2400" b="1" err="1">
                <a:solidFill>
                  <a:schemeClr val="bg1"/>
                </a:solidFill>
              </a:rPr>
              <a:t>PyPSA</a:t>
            </a:r>
            <a:r>
              <a:rPr lang="it-IT" sz="2400" b="1">
                <a:solidFill>
                  <a:schemeClr val="bg1"/>
                </a:solidFill>
              </a:rPr>
              <a:t>-Earth welcome support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j-l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j-lt"/>
                <a:cs typeface="Calibri"/>
              </a:rPr>
              <a:t>Electrical and energy engineers, computer science, data scientists, GIS experts and Python developers.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j-l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j-lt"/>
                <a:cs typeface="Calibri"/>
              </a:rPr>
              <a:t>High-level insights from NGOs, governmental entities and project developers.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j-l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j-lt"/>
                <a:cs typeface="Calibri"/>
              </a:rPr>
              <a:t>Contributors to validate country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j-l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j-lt"/>
                <a:cs typeface="Calibri"/>
              </a:rPr>
              <a:t>Institutions and companies for data access and resources to speed up the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+mj-l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+mj-lt"/>
                <a:cs typeface="Calibri"/>
              </a:rPr>
              <a:t>Providers of cloud and remote computing resources.</a:t>
            </a:r>
          </a:p>
        </p:txBody>
      </p:sp>
      <p:pic>
        <p:nvPicPr>
          <p:cNvPr id="8" name="Picture 5" descr="Map&#10;&#10;Description automatically generated">
            <a:extLst>
              <a:ext uri="{FF2B5EF4-FFF2-40B4-BE49-F238E27FC236}">
                <a16:creationId xmlns:a16="http://schemas.microsoft.com/office/drawing/2014/main" id="{60155133-3ACA-4FA4-8A37-0E84A4DCE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947" y="4164496"/>
            <a:ext cx="2480164" cy="25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77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3B479A1-34B3-4E1D-B170-C0AC41AE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385"/>
            <a:ext cx="12236449" cy="68587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8FD990-BEDF-4BC1-B5D4-1EAC791A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37</a:t>
            </a:fld>
            <a:endParaRPr lang="it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C90877-AC6A-4EB0-86AA-B3CC8E281B75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9F675C-F75F-4F4F-B491-EF05755EC949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94E31061-631C-4281-B828-5A08472C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F59296-F851-469F-8F68-7C8351E70A6F}"/>
              </a:ext>
            </a:extLst>
          </p:cNvPr>
          <p:cNvSpPr txBox="1"/>
          <p:nvPr/>
        </p:nvSpPr>
        <p:spPr>
          <a:xfrm rot="-10800000" flipV="1">
            <a:off x="480993" y="1021731"/>
            <a:ext cx="2608841" cy="1138773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1. 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</a:rPr>
              <a:t>THE PYPSA MEETS EARTH INITIATIVE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A3144-23C3-4DD4-9744-49630ED78024}"/>
              </a:ext>
            </a:extLst>
          </p:cNvPr>
          <p:cNvSpPr txBox="1"/>
          <p:nvPr/>
        </p:nvSpPr>
        <p:spPr>
          <a:xfrm>
            <a:off x="1137368" y="3320030"/>
            <a:ext cx="2586209" cy="1415772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II.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THE PYPSA-AFRICA PROTOTYPE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AA27DC-7F35-4E6B-A3D7-26DF17525D1A}"/>
              </a:ext>
            </a:extLst>
          </p:cNvPr>
          <p:cNvSpPr txBox="1"/>
          <p:nvPr/>
        </p:nvSpPr>
        <p:spPr>
          <a:xfrm>
            <a:off x="4389071" y="1335811"/>
            <a:ext cx="2110902" cy="1138773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III.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DEALING WITH MISSING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2DFD8-E1A0-4060-B34E-6C17ECF39D1A}"/>
              </a:ext>
            </a:extLst>
          </p:cNvPr>
          <p:cNvSpPr txBox="1"/>
          <p:nvPr/>
        </p:nvSpPr>
        <p:spPr>
          <a:xfrm>
            <a:off x="9100242" y="38944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6F7287"/>
              </a:solidFill>
              <a:latin typeface="Neue Plak"/>
            </a:endParaRPr>
          </a:p>
        </p:txBody>
      </p:sp>
    </p:spTree>
    <p:extLst>
      <p:ext uri="{BB962C8B-B14F-4D97-AF65-F5344CB8AC3E}">
        <p14:creationId xmlns:p14="http://schemas.microsoft.com/office/powerpoint/2010/main" val="548782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nsport, wave, dark, night sky&#10;&#10;Description automatically generated">
            <a:extLst>
              <a:ext uri="{FF2B5EF4-FFF2-40B4-BE49-F238E27FC236}">
                <a16:creationId xmlns:a16="http://schemas.microsoft.com/office/drawing/2014/main" id="{E8A9A9ED-EAFA-4FBD-ACC8-D97E15117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4" b="14854"/>
          <a:stretch/>
        </p:blipFill>
        <p:spPr>
          <a:xfrm>
            <a:off x="0" y="-1270001"/>
            <a:ext cx="12192001" cy="812800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98AD26A7-906B-4848-88DF-83527E456558}"/>
              </a:ext>
            </a:extLst>
          </p:cNvPr>
          <p:cNvSpPr txBox="1"/>
          <p:nvPr/>
        </p:nvSpPr>
        <p:spPr>
          <a:xfrm rot="10800000" flipV="1">
            <a:off x="552710" y="2324628"/>
            <a:ext cx="5647874" cy="236988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>
                <a:solidFill>
                  <a:schemeClr val="bg1"/>
                </a:solidFill>
              </a:rPr>
              <a:t>I. </a:t>
            </a:r>
            <a:endParaRPr lang="en-US" sz="6000">
              <a:solidFill>
                <a:schemeClr val="bg1"/>
              </a:solidFill>
            </a:endParaRP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INFRASTRUCTURE</a:t>
            </a:r>
            <a:endParaRPr lang="en-GB" sz="4400" b="1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DETECTION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8545640-3246-4A5A-81E4-DD44D72B7E14}"/>
              </a:ext>
            </a:extLst>
          </p:cNvPr>
          <p:cNvSpPr txBox="1"/>
          <p:nvPr/>
        </p:nvSpPr>
        <p:spPr>
          <a:xfrm>
            <a:off x="6543086" y="2324947"/>
            <a:ext cx="5132185" cy="236988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>
                <a:solidFill>
                  <a:schemeClr val="bg1"/>
                </a:solidFill>
              </a:rPr>
              <a:t>II. </a:t>
            </a: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DEMAND PREDICTION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CED45A-76C2-4A68-BA8F-C92921075CD0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C75F0B-2CAF-4287-A473-4A0678369AEE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FE2E73BA-353E-4885-A1EC-ACE68B73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97750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39</a:t>
            </a:fld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148848" y="1502707"/>
            <a:ext cx="3088126" cy="1068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World Bank &amp; Development Seed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755" y="919189"/>
            <a:ext cx="8227946" cy="22277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626197"/>
            <a:ext cx="9753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/>
              <a:t>http://devseed.com/ml-griddocs/introduction/strategy/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C03D13-230C-4244-AEFD-7DD6DE549117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E182BC-1C38-429D-8A3C-483454EEF0B3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D75AC578-265B-450F-BABB-6D26ED35E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FB917FA-568F-4379-9A44-C926C881CC13}"/>
              </a:ext>
            </a:extLst>
          </p:cNvPr>
          <p:cNvSpPr/>
          <p:nvPr/>
        </p:nvSpPr>
        <p:spPr>
          <a:xfrm>
            <a:off x="194117" y="99348"/>
            <a:ext cx="4343079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Previous 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12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9511E2-4477-432E-ACE4-45F4B93BDF98}"/>
              </a:ext>
            </a:extLst>
          </p:cNvPr>
          <p:cNvSpPr/>
          <p:nvPr/>
        </p:nvSpPr>
        <p:spPr>
          <a:xfrm>
            <a:off x="255572" y="2440960"/>
            <a:ext cx="11612388" cy="3539860"/>
          </a:xfrm>
          <a:prstGeom prst="rect">
            <a:avLst/>
          </a:prstGeom>
          <a:solidFill>
            <a:srgbClr val="8A8A8A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BBB162-588D-4EE2-8C55-4B37FF4E5BCF}"/>
              </a:ext>
            </a:extLst>
          </p:cNvPr>
          <p:cNvSpPr/>
          <p:nvPr/>
        </p:nvSpPr>
        <p:spPr>
          <a:xfrm>
            <a:off x="321344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0CC8B4-00F7-4184-AC10-1D74573B5860}"/>
              </a:ext>
            </a:extLst>
          </p:cNvPr>
          <p:cNvSpPr/>
          <p:nvPr/>
        </p:nvSpPr>
        <p:spPr>
          <a:xfrm>
            <a:off x="25688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54E72-7CE0-4B49-9368-29C88F59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4</a:t>
            </a:fld>
            <a:endParaRPr lang="it-IT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4BD4D-1E08-4D89-8C39-AA16A13B3D89}"/>
              </a:ext>
            </a:extLst>
          </p:cNvPr>
          <p:cNvSpPr txBox="1"/>
          <p:nvPr/>
        </p:nvSpPr>
        <p:spPr>
          <a:xfrm>
            <a:off x="456431" y="238057"/>
            <a:ext cx="1126761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Global Independent Research Initiative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41A288-D83C-4FC2-9793-E50142A78BAE}"/>
              </a:ext>
            </a:extLst>
          </p:cNvPr>
          <p:cNvGrpSpPr/>
          <p:nvPr/>
        </p:nvGrpSpPr>
        <p:grpSpPr>
          <a:xfrm>
            <a:off x="3335171" y="856697"/>
            <a:ext cx="6077640" cy="2079806"/>
            <a:chOff x="11839460" y="830899"/>
            <a:chExt cx="2596309" cy="8904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A96A9F-8D18-4F1D-90AE-626C3C5EB574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8DD2979D-35EB-48DA-9F71-E6204F1D5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26C1C1F-86D3-471E-801D-A9E42B596FBF}"/>
              </a:ext>
            </a:extLst>
          </p:cNvPr>
          <p:cNvSpPr txBox="1"/>
          <p:nvPr/>
        </p:nvSpPr>
        <p:spPr>
          <a:xfrm>
            <a:off x="3395065" y="3446516"/>
            <a:ext cx="245179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  <a:latin typeface="Calibri"/>
                <a:cs typeface="Calibri"/>
              </a:rPr>
              <a:t>ENERGY SYSTEM MODELS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4B3507-24A6-4B67-B59F-A9C417A222AD}"/>
              </a:ext>
            </a:extLst>
          </p:cNvPr>
          <p:cNvSpPr txBox="1"/>
          <p:nvPr/>
        </p:nvSpPr>
        <p:spPr>
          <a:xfrm>
            <a:off x="397765" y="3918850"/>
            <a:ext cx="26178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SOLVER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3206740-811B-4793-8A9B-78A0A6B17461}"/>
              </a:ext>
            </a:extLst>
          </p:cNvPr>
          <p:cNvSpPr/>
          <p:nvPr/>
        </p:nvSpPr>
        <p:spPr>
          <a:xfrm>
            <a:off x="912656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463736-75F5-448C-8710-D7CFCCCE8E97}"/>
              </a:ext>
            </a:extLst>
          </p:cNvPr>
          <p:cNvSpPr txBox="1"/>
          <p:nvPr/>
        </p:nvSpPr>
        <p:spPr>
          <a:xfrm>
            <a:off x="9380114" y="3599393"/>
            <a:ext cx="224854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USER AND DEVELOPER COMMUNITY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D7B3AC-1F8C-4453-BE71-73D4CB155590}"/>
              </a:ext>
            </a:extLst>
          </p:cNvPr>
          <p:cNvSpPr/>
          <p:nvPr/>
        </p:nvSpPr>
        <p:spPr>
          <a:xfrm>
            <a:off x="617000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D9F4CF-3F63-4630-9FCD-F55CCCFC1280}"/>
              </a:ext>
            </a:extLst>
          </p:cNvPr>
          <p:cNvSpPr txBox="1"/>
          <p:nvPr/>
        </p:nvSpPr>
        <p:spPr>
          <a:xfrm>
            <a:off x="6423554" y="3927053"/>
            <a:ext cx="22485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8C8AF3-8F0A-44B5-9AF3-CDDE7198F73A}"/>
              </a:ext>
            </a:extLst>
          </p:cNvPr>
          <p:cNvSpPr txBox="1"/>
          <p:nvPr/>
        </p:nvSpPr>
        <p:spPr>
          <a:xfrm rot="960000">
            <a:off x="5722514" y="4725963"/>
            <a:ext cx="22485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Data </a:t>
            </a:r>
            <a:endParaRPr lang="en-US">
              <a:solidFill>
                <a:schemeClr val="accent4"/>
              </a:solidFill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workflow</a:t>
            </a:r>
            <a:endParaRPr lang="en-GB">
              <a:solidFill>
                <a:schemeClr val="accent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98B6D6-7CA5-4032-A51F-CC7B62DD42BC}"/>
              </a:ext>
            </a:extLst>
          </p:cNvPr>
          <p:cNvSpPr txBox="1"/>
          <p:nvPr/>
        </p:nvSpPr>
        <p:spPr>
          <a:xfrm rot="20460000">
            <a:off x="6224577" y="3325827"/>
            <a:ext cx="14408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Creating open 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DF0F9-935D-4095-97DE-7C0D3D5CC321}"/>
              </a:ext>
            </a:extLst>
          </p:cNvPr>
          <p:cNvSpPr txBox="1"/>
          <p:nvPr/>
        </p:nvSpPr>
        <p:spPr>
          <a:xfrm rot="660000">
            <a:off x="7231274" y="3302213"/>
            <a:ext cx="22485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Predicting 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2A2D71-03CF-4024-9B66-071A8D912A9C}"/>
              </a:ext>
            </a:extLst>
          </p:cNvPr>
          <p:cNvSpPr txBox="1"/>
          <p:nvPr/>
        </p:nvSpPr>
        <p:spPr>
          <a:xfrm rot="21300000">
            <a:off x="3291341" y="4889965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Problem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formulator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2776AE-74FA-4101-A49D-E35F4B0B6CB7}"/>
              </a:ext>
            </a:extLst>
          </p:cNvPr>
          <p:cNvSpPr txBox="1"/>
          <p:nvPr/>
        </p:nvSpPr>
        <p:spPr>
          <a:xfrm rot="20580000">
            <a:off x="7662331" y="4656077"/>
            <a:ext cx="120460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High resolution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5E380E-551C-483D-BFFF-2512B147C886}"/>
              </a:ext>
            </a:extLst>
          </p:cNvPr>
          <p:cNvSpPr txBox="1"/>
          <p:nvPr/>
        </p:nvSpPr>
        <p:spPr>
          <a:xfrm rot="240000">
            <a:off x="4785997" y="5021132"/>
            <a:ext cx="1288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Modular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52A4B5-1095-460B-8BF8-B3345111A78B}"/>
              </a:ext>
            </a:extLst>
          </p:cNvPr>
          <p:cNvSpPr txBox="1"/>
          <p:nvPr/>
        </p:nvSpPr>
        <p:spPr>
          <a:xfrm rot="4500000">
            <a:off x="4999357" y="3946712"/>
            <a:ext cx="1288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Performant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B7C1D7-CF5C-4A4A-9DF2-467CF8A45D19}"/>
              </a:ext>
            </a:extLst>
          </p:cNvPr>
          <p:cNvSpPr txBox="1"/>
          <p:nvPr/>
        </p:nvSpPr>
        <p:spPr>
          <a:xfrm rot="17640000">
            <a:off x="3124770" y="3910545"/>
            <a:ext cx="907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Features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FE19DD-C305-469D-8829-8F506482038F}"/>
              </a:ext>
            </a:extLst>
          </p:cNvPr>
          <p:cNvSpPr txBox="1"/>
          <p:nvPr/>
        </p:nvSpPr>
        <p:spPr>
          <a:xfrm>
            <a:off x="3915674" y="3119312"/>
            <a:ext cx="15170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High resolution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18D154-81E3-468C-A722-F378298FA96D}"/>
              </a:ext>
            </a:extLst>
          </p:cNvPr>
          <p:cNvSpPr txBox="1"/>
          <p:nvPr/>
        </p:nvSpPr>
        <p:spPr>
          <a:xfrm rot="21300000">
            <a:off x="9074920" y="3222374"/>
            <a:ext cx="12503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Open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A2C3C7-D9FE-4C95-8F02-54EB5378B841}"/>
              </a:ext>
            </a:extLst>
          </p:cNvPr>
          <p:cNvSpPr txBox="1"/>
          <p:nvPr/>
        </p:nvSpPr>
        <p:spPr>
          <a:xfrm rot="21120000">
            <a:off x="10411011" y="4992990"/>
            <a:ext cx="14560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Empower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15D6A7-C574-4BFC-82D3-9A3E82FDA857}"/>
              </a:ext>
            </a:extLst>
          </p:cNvPr>
          <p:cNvSpPr txBox="1"/>
          <p:nvPr/>
        </p:nvSpPr>
        <p:spPr>
          <a:xfrm rot="300000">
            <a:off x="10363021" y="3213951"/>
            <a:ext cx="14255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Collaborative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69112E-F0BF-413A-868C-6D4266443BBE}"/>
              </a:ext>
            </a:extLst>
          </p:cNvPr>
          <p:cNvSpPr txBox="1"/>
          <p:nvPr/>
        </p:nvSpPr>
        <p:spPr>
          <a:xfrm rot="360000">
            <a:off x="9021901" y="5019891"/>
            <a:ext cx="14255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Training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48E031-8229-4133-8DA2-96E1B53171C5}"/>
              </a:ext>
            </a:extLst>
          </p:cNvPr>
          <p:cNvSpPr txBox="1"/>
          <p:nvPr/>
        </p:nvSpPr>
        <p:spPr>
          <a:xfrm rot="720000">
            <a:off x="1721620" y="330500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Support</a:t>
            </a: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developers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676848-58F7-4B57-9A1B-5E315FA1CC7A}"/>
              </a:ext>
            </a:extLst>
          </p:cNvPr>
          <p:cNvSpPr txBox="1"/>
          <p:nvPr/>
        </p:nvSpPr>
        <p:spPr>
          <a:xfrm rot="240000">
            <a:off x="228100" y="475280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Reveal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bottlenecks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C0731D-46B1-4C68-B67B-F353D4B1C300}"/>
              </a:ext>
            </a:extLst>
          </p:cNvPr>
          <p:cNvSpPr txBox="1"/>
          <p:nvPr/>
        </p:nvSpPr>
        <p:spPr>
          <a:xfrm rot="16200000">
            <a:off x="10941431" y="4111412"/>
            <a:ext cx="15475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Dialogue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1AEE28-EA64-4578-8CD3-2CC646E2BA96}"/>
              </a:ext>
            </a:extLst>
          </p:cNvPr>
          <p:cNvSpPr txBox="1"/>
          <p:nvPr/>
        </p:nvSpPr>
        <p:spPr>
          <a:xfrm rot="21300000">
            <a:off x="311919" y="332024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Help sustaining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7B5DE0F-627A-4818-A19B-471BA0017A9C}"/>
              </a:ext>
            </a:extLst>
          </p:cNvPr>
          <p:cNvSpPr txBox="1"/>
          <p:nvPr/>
        </p:nvSpPr>
        <p:spPr>
          <a:xfrm rot="21300000">
            <a:off x="1630178" y="474518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Initiate new paths</a:t>
            </a:r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42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40</a:t>
            </a:fld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148848" y="1502707"/>
            <a:ext cx="3088126" cy="1068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World Bank &amp; Development Seed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755" y="919189"/>
            <a:ext cx="8227946" cy="22277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626197"/>
            <a:ext cx="9753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/>
              <a:t>http://devseed.com/ml-griddocs/introduction/strategy/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C03D13-230C-4244-AEFD-7DD6DE549117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E182BC-1C38-429D-8A3C-483454EEF0B3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D75AC578-265B-450F-BABB-6D26ED35E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18DE04-E176-4DCA-BBDB-92543DB4F587}"/>
              </a:ext>
            </a:extLst>
          </p:cNvPr>
          <p:cNvCxnSpPr/>
          <p:nvPr/>
        </p:nvCxnSpPr>
        <p:spPr>
          <a:xfrm flipH="1" flipV="1">
            <a:off x="4601737" y="2594517"/>
            <a:ext cx="302942" cy="7489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203E51-24AC-45BB-BE3F-0250B886E201}"/>
              </a:ext>
            </a:extLst>
          </p:cNvPr>
          <p:cNvCxnSpPr>
            <a:cxnSpLocks/>
          </p:cNvCxnSpPr>
          <p:nvPr/>
        </p:nvCxnSpPr>
        <p:spPr>
          <a:xfrm flipH="1" flipV="1">
            <a:off x="6804103" y="2529468"/>
            <a:ext cx="302942" cy="7489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93C14A-C1D5-4792-93D3-A4472D4A42CB}"/>
              </a:ext>
            </a:extLst>
          </p:cNvPr>
          <p:cNvCxnSpPr>
            <a:cxnSpLocks/>
          </p:cNvCxnSpPr>
          <p:nvPr/>
        </p:nvCxnSpPr>
        <p:spPr>
          <a:xfrm flipH="1" flipV="1">
            <a:off x="8867078" y="2483004"/>
            <a:ext cx="302942" cy="7489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6FE679-47B3-4C42-8B95-4EAC90154032}"/>
              </a:ext>
            </a:extLst>
          </p:cNvPr>
          <p:cNvCxnSpPr>
            <a:cxnSpLocks/>
          </p:cNvCxnSpPr>
          <p:nvPr/>
        </p:nvCxnSpPr>
        <p:spPr>
          <a:xfrm flipH="1" flipV="1">
            <a:off x="11153077" y="2269273"/>
            <a:ext cx="302942" cy="7675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4AB925B-7679-47AA-AFD4-AD78BF02C3B2}"/>
              </a:ext>
            </a:extLst>
          </p:cNvPr>
          <p:cNvSpPr/>
          <p:nvPr/>
        </p:nvSpPr>
        <p:spPr>
          <a:xfrm>
            <a:off x="194117" y="99348"/>
            <a:ext cx="4343079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Previous 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61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41</a:t>
            </a:fld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148848" y="1502707"/>
            <a:ext cx="3088126" cy="1068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World Bank &amp; Development Seed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6626197"/>
            <a:ext cx="9753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/>
              <a:t>http://devseed.com/ml-griddocs/introduction/strategy/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C03D13-230C-4244-AEFD-7DD6DE549117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E182BC-1C38-429D-8A3C-483454EEF0B3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D75AC578-265B-450F-BABB-6D26ED35E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8DAED87-BBBB-428A-9C2D-BAA7A3578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818" y="919222"/>
            <a:ext cx="8215893" cy="22300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AE1E2B-1B04-4609-B01A-317500C0B071}"/>
              </a:ext>
            </a:extLst>
          </p:cNvPr>
          <p:cNvSpPr/>
          <p:nvPr/>
        </p:nvSpPr>
        <p:spPr>
          <a:xfrm>
            <a:off x="194117" y="99348"/>
            <a:ext cx="4343079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Previous 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10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42</a:t>
            </a:fld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148848" y="1502707"/>
            <a:ext cx="3088126" cy="1068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World Bank &amp; Development Seed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6626197"/>
            <a:ext cx="9753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/>
              <a:t>http://devseed.com/ml-griddocs/introduction/strategy/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C03D13-230C-4244-AEFD-7DD6DE549117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E182BC-1C38-429D-8A3C-483454EEF0B3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D75AC578-265B-450F-BABB-6D26ED35E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8DAED87-BBBB-428A-9C2D-BAA7A3578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818" y="919222"/>
            <a:ext cx="8215893" cy="22300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F9BB2BB-36F2-47E2-BE45-1573C74A8CBB}"/>
                  </a:ext>
                </a:extLst>
              </p14:cNvPr>
              <p14:cNvContentPartPr/>
              <p14:nvPr/>
            </p14:nvContentPartPr>
            <p14:xfrm>
              <a:off x="3847751" y="1426047"/>
              <a:ext cx="2828925" cy="65722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F9BB2BB-36F2-47E2-BE45-1573C74A8C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29730" y="1408188"/>
                <a:ext cx="2864606" cy="692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84B312D-0B86-4FC8-8167-00AD4F0B0C11}"/>
                  </a:ext>
                </a:extLst>
              </p14:cNvPr>
              <p14:cNvContentPartPr/>
              <p14:nvPr/>
            </p14:nvContentPartPr>
            <p14:xfrm>
              <a:off x="6654398" y="1660486"/>
              <a:ext cx="752475" cy="14859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84B312D-0B86-4FC8-8167-00AD4F0B0C1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36405" y="1642540"/>
                <a:ext cx="788102" cy="15214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77F2527-D1E5-42DD-84DD-37AB4DCA1DD3}"/>
                  </a:ext>
                </a:extLst>
              </p14:cNvPr>
              <p14:cNvContentPartPr/>
              <p14:nvPr/>
            </p14:nvContentPartPr>
            <p14:xfrm>
              <a:off x="9702142" y="2011181"/>
              <a:ext cx="542925" cy="109537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77F2527-D1E5-42DD-84DD-37AB4DCA1DD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84247" y="1993248"/>
                <a:ext cx="578356" cy="1130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D8C8FAB-C309-4475-83D1-DF2065020A29}"/>
                  </a:ext>
                </a:extLst>
              </p14:cNvPr>
              <p14:cNvContentPartPr/>
              <p14:nvPr/>
            </p14:nvContentPartPr>
            <p14:xfrm>
              <a:off x="10240714" y="1019948"/>
              <a:ext cx="19050" cy="990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D8C8FAB-C309-4475-83D1-DF2065020A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23396" y="1002009"/>
                <a:ext cx="53340" cy="10261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96A5F64-0121-464D-8864-335D32BA0485}"/>
              </a:ext>
            </a:extLst>
          </p:cNvPr>
          <p:cNvSpPr/>
          <p:nvPr/>
        </p:nvSpPr>
        <p:spPr>
          <a:xfrm>
            <a:off x="194117" y="99348"/>
            <a:ext cx="4343079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Previous 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31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43</a:t>
            </a:fld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148848" y="1502707"/>
            <a:ext cx="3088126" cy="1068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World Bank &amp; Development Seed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55756" y="6523977"/>
            <a:ext cx="9753600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800"/>
              <a:t>http://devseed.com/ml-griddocs/introduction/strategy/</a:t>
            </a:r>
            <a:endParaRPr lang="en-US"/>
          </a:p>
          <a:p>
            <a:r>
              <a:rPr lang="en-US" sz="800">
                <a:ea typeface="+mn-lt"/>
                <a:cs typeface="+mn-lt"/>
              </a:rPr>
              <a:t>nara.getarchive.net 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C03D13-230C-4244-AEFD-7DD6DE549117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E182BC-1C38-429D-8A3C-483454EEF0B3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D75AC578-265B-450F-BABB-6D26ED35E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8DAED87-BBBB-428A-9C2D-BAA7A3578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818" y="919222"/>
            <a:ext cx="8215893" cy="22300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AD3108-4D04-4706-91BA-3394D1101F06}"/>
              </a:ext>
            </a:extLst>
          </p:cNvPr>
          <p:cNvSpPr/>
          <p:nvPr/>
        </p:nvSpPr>
        <p:spPr>
          <a:xfrm>
            <a:off x="188533" y="4287453"/>
            <a:ext cx="3085613" cy="1064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World Bank &amp; Facebook</a:t>
            </a:r>
          </a:p>
        </p:txBody>
      </p:sp>
      <p:pic>
        <p:nvPicPr>
          <p:cNvPr id="7" name="Picture 6" descr="A picture containing swimming, night sky&#10;&#10;Description automatically generated">
            <a:extLst>
              <a:ext uri="{FF2B5EF4-FFF2-40B4-BE49-F238E27FC236}">
                <a16:creationId xmlns:a16="http://schemas.microsoft.com/office/drawing/2014/main" id="{783316A7-99CB-41DC-8689-CE2AF704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818" y="3710124"/>
            <a:ext cx="8215894" cy="22288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0934BA-EF91-4CC1-918D-BD086D72145B}"/>
              </a:ext>
            </a:extLst>
          </p:cNvPr>
          <p:cNvSpPr/>
          <p:nvPr/>
        </p:nvSpPr>
        <p:spPr>
          <a:xfrm>
            <a:off x="194117" y="99348"/>
            <a:ext cx="4343079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Previous 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1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44</a:t>
            </a:fld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148848" y="1502707"/>
            <a:ext cx="3088126" cy="1068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World Bank &amp; Development Seed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55756" y="6523977"/>
            <a:ext cx="9753600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800"/>
              <a:t>http://devseed.com/ml-griddocs/introduction/strategy/</a:t>
            </a:r>
            <a:endParaRPr lang="en-US"/>
          </a:p>
          <a:p>
            <a:r>
              <a:rPr lang="en-US" sz="800"/>
              <a:t>gridfinder.org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C03D13-230C-4244-AEFD-7DD6DE549117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E182BC-1C38-429D-8A3C-483454EEF0B3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D75AC578-265B-450F-BABB-6D26ED35E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8DAED87-BBBB-428A-9C2D-BAA7A3578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818" y="919222"/>
            <a:ext cx="8215893" cy="22300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AD3108-4D04-4706-91BA-3394D1101F06}"/>
              </a:ext>
            </a:extLst>
          </p:cNvPr>
          <p:cNvSpPr/>
          <p:nvPr/>
        </p:nvSpPr>
        <p:spPr>
          <a:xfrm>
            <a:off x="188533" y="4287453"/>
            <a:ext cx="3085613" cy="1064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World Bank &amp; Facebook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EF4BF101-1606-4CD3-A00C-71E407C6E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817" y="3757319"/>
            <a:ext cx="8215892" cy="21251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E45AC4-E6D9-492E-BBA9-C62B03BDD81F}"/>
              </a:ext>
            </a:extLst>
          </p:cNvPr>
          <p:cNvSpPr/>
          <p:nvPr/>
        </p:nvSpPr>
        <p:spPr>
          <a:xfrm>
            <a:off x="194117" y="99348"/>
            <a:ext cx="4343079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Previous 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3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45</a:t>
            </a:fld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92632" y="2205280"/>
            <a:ext cx="1154693" cy="29082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Three Develop ments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29543"/>
            <a:ext cx="9753600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800"/>
              <a:t>https://figshare.com/articles/dataset/Electric_Transmission_and_Distribution_Infrastructure_magery_Dataset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1241750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3071177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4891310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1369494" y="1167409"/>
            <a:ext cx="922577" cy="4993238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26E6D-3195-43CB-AC30-52958072DC72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B9BEE-6912-4AA9-9DCD-7543B3CB396C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9C1A339B-8BD7-4FEA-9BF6-87346DD1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9D737B8-646F-4A43-B09D-7172A0DF434D}"/>
              </a:ext>
            </a:extLst>
          </p:cNvPr>
          <p:cNvSpPr/>
          <p:nvPr/>
        </p:nvSpPr>
        <p:spPr>
          <a:xfrm>
            <a:off x="194117" y="99348"/>
            <a:ext cx="4343079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Re-Tackle Detection of Individual Towers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521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46</a:t>
            </a:fld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92632" y="2205280"/>
            <a:ext cx="1154693" cy="29082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Three Develop </a:t>
            </a:r>
            <a:r>
              <a:rPr lang="en-US" err="1">
                <a:latin typeface="Calibri"/>
                <a:cs typeface="Calibri"/>
              </a:rPr>
              <a:t>ments</a:t>
            </a:r>
            <a:endParaRPr lang="en-US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29543"/>
            <a:ext cx="9753600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800"/>
              <a:t>https://figshare.com/articles/dataset/Electric_Transmission_and_Distribution_Infrastructure_Imagery_Dataset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1241750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Grid Infrastructure Dataset by 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Duke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3071177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4891310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1369494" y="1167409"/>
            <a:ext cx="922577" cy="4993238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26E6D-3195-43CB-AC30-52958072DC72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B9BEE-6912-4AA9-9DCD-7543B3CB396C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9C1A339B-8BD7-4FEA-9BF6-87346DD1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8" name="Picture 1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7AD4C6EB-2709-4D99-BA7D-1DF522825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083" y="989471"/>
            <a:ext cx="5456663" cy="17288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9D737B8-646F-4A43-B09D-7172A0DF434D}"/>
              </a:ext>
            </a:extLst>
          </p:cNvPr>
          <p:cNvSpPr/>
          <p:nvPr/>
        </p:nvSpPr>
        <p:spPr>
          <a:xfrm>
            <a:off x="194117" y="99348"/>
            <a:ext cx="4343079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Re-Tackle Detection of Individual Towers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84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47</a:t>
            </a:fld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92632" y="2205280"/>
            <a:ext cx="1154693" cy="29082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Three Develop ments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4247" y="6523460"/>
            <a:ext cx="9753600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800"/>
              <a:t>maxar.com/open-data</a:t>
            </a:r>
          </a:p>
          <a:p>
            <a:r>
              <a:rPr lang="en-GB" sz="800"/>
              <a:t>https://figshare.com/articles/dataset/Electric_Transmission_and_Distribution_Infrastructure_Imagery_Dataset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1241750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Grid Infrastructure Dataset by 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Duke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3071177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>
                <a:latin typeface="Calibri"/>
                <a:cs typeface="Calibri"/>
              </a:rPr>
              <a:t>Satellite Imagery released by </a:t>
            </a:r>
            <a:r>
              <a:rPr lang="en-US" err="1">
                <a:latin typeface="Calibri"/>
                <a:cs typeface="Calibri"/>
              </a:rPr>
              <a:t>maxar</a:t>
            </a:r>
            <a:r>
              <a:rPr lang="en-US">
                <a:latin typeface="Calibri"/>
                <a:cs typeface="Calibri"/>
              </a:rPr>
              <a:t> for </a:t>
            </a:r>
          </a:p>
          <a:p>
            <a:pPr algn="ctr"/>
            <a:r>
              <a:rPr lang="en-US">
                <a:latin typeface="Calibri"/>
                <a:cs typeface="Calibri"/>
              </a:rPr>
              <a:t>humanitarian purposes</a:t>
            </a:r>
            <a:endParaRPr lang="en-US">
              <a:latin typeface="Calibri"/>
              <a:ea typeface="+mn-lt"/>
              <a:cs typeface="Calibri"/>
            </a:endParaRPr>
          </a:p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4891310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1369494" y="1167409"/>
            <a:ext cx="922577" cy="4993238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26E6D-3195-43CB-AC30-52958072DC72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B9BEE-6912-4AA9-9DCD-7543B3CB396C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9C1A339B-8BD7-4FEA-9BF6-87346DD1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8" name="Picture 1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7AD4C6EB-2709-4D99-BA7D-1DF522825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083" y="989471"/>
            <a:ext cx="5456663" cy="1728838"/>
          </a:xfrm>
          <a:prstGeom prst="rect">
            <a:avLst/>
          </a:prstGeom>
        </p:spPr>
      </p:pic>
      <p:pic>
        <p:nvPicPr>
          <p:cNvPr id="25" name="Picture 25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09B57E04-49C7-42E1-976F-4068F71FF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083" y="2788895"/>
            <a:ext cx="5456662" cy="1735548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0B08211-32E5-478D-9B5B-9305B2C05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503" y="2749178"/>
            <a:ext cx="2152650" cy="419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2DF9BD-0E43-4DD8-BB4C-57F26F50D1D9}"/>
              </a:ext>
            </a:extLst>
          </p:cNvPr>
          <p:cNvSpPr/>
          <p:nvPr/>
        </p:nvSpPr>
        <p:spPr>
          <a:xfrm>
            <a:off x="194117" y="99348"/>
            <a:ext cx="4343079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Re-Tackle Detection of Individual Towers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169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48</a:t>
            </a:fld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92632" y="2205280"/>
            <a:ext cx="1154693" cy="29082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Three Develop ments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4247" y="6420927"/>
            <a:ext cx="975360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800"/>
              <a:t>maxar.com/open-data</a:t>
            </a:r>
          </a:p>
          <a:p>
            <a:r>
              <a:rPr lang="en-GB" sz="800"/>
              <a:t>https://figshare.com/articles/dataset/Electric_Transmission_and_Distribution_Infrastructure_Imagery_Dataset</a:t>
            </a:r>
            <a:endParaRPr lang="en-GB" sz="800">
              <a:ea typeface="+mn-lt"/>
              <a:cs typeface="+mn-lt"/>
            </a:endParaRPr>
          </a:p>
          <a:p>
            <a:r>
              <a:rPr lang="en-US" sz="800">
                <a:ea typeface="+mn-lt"/>
                <a:cs typeface="+mn-lt"/>
              </a:rPr>
              <a:t>https://pxhere.com/en/photo/560374</a:t>
            </a:r>
            <a:endParaRPr lang="en-GB" sz="800">
              <a:ea typeface="+mn-lt"/>
              <a:cs typeface="+mn-lt"/>
            </a:endParaRPr>
          </a:p>
          <a:p>
            <a:endParaRPr lang="en-GB" sz="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1241750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Grid Infrastructure Dataset by 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Duke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3071177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>
                <a:latin typeface="Calibri"/>
                <a:cs typeface="Calibri"/>
              </a:rPr>
              <a:t>Satellite Imagery released by </a:t>
            </a:r>
            <a:r>
              <a:rPr lang="en-US" err="1">
                <a:latin typeface="Calibri"/>
                <a:cs typeface="Calibri"/>
              </a:rPr>
              <a:t>maxar</a:t>
            </a:r>
            <a:r>
              <a:rPr lang="en-US">
                <a:latin typeface="Calibri"/>
                <a:cs typeface="Calibri"/>
              </a:rPr>
              <a:t> for </a:t>
            </a:r>
          </a:p>
          <a:p>
            <a:pPr algn="ctr"/>
            <a:r>
              <a:rPr lang="en-US">
                <a:latin typeface="Calibri"/>
                <a:cs typeface="Calibri"/>
              </a:rPr>
              <a:t>humanitarian purposes</a:t>
            </a:r>
            <a:endParaRPr lang="en-US">
              <a:latin typeface="Calibri"/>
              <a:ea typeface="+mn-lt"/>
              <a:cs typeface="Calibri"/>
            </a:endParaRPr>
          </a:p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4891310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Research advances in machine learning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1369494" y="1167409"/>
            <a:ext cx="922577" cy="4993238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26E6D-3195-43CB-AC30-52958072DC72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B9BEE-6912-4AA9-9DCD-7543B3CB396C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9C1A339B-8BD7-4FEA-9BF6-87346DD1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8" name="Picture 1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7AD4C6EB-2709-4D99-BA7D-1DF522825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083" y="989471"/>
            <a:ext cx="5456663" cy="1728838"/>
          </a:xfrm>
          <a:prstGeom prst="rect">
            <a:avLst/>
          </a:prstGeom>
        </p:spPr>
      </p:pic>
      <p:pic>
        <p:nvPicPr>
          <p:cNvPr id="25" name="Picture 25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09B57E04-49C7-42E1-976F-4068F71FF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083" y="2788895"/>
            <a:ext cx="5456662" cy="1735548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0B08211-32E5-478D-9B5B-9305B2C05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065" y="2791987"/>
            <a:ext cx="2152650" cy="41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33BA96-ED5C-46B0-9ABC-C68EE5630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0484" y="4654503"/>
            <a:ext cx="1909034" cy="1642226"/>
          </a:xfrm>
          <a:prstGeom prst="rect">
            <a:avLst/>
          </a:prstGeom>
        </p:spPr>
      </p:pic>
      <p:sp>
        <p:nvSpPr>
          <p:cNvPr id="12" name="Arrow: Down 12">
            <a:extLst>
              <a:ext uri="{FF2B5EF4-FFF2-40B4-BE49-F238E27FC236}">
                <a16:creationId xmlns:a16="http://schemas.microsoft.com/office/drawing/2014/main" id="{BEECB112-276A-4C46-9D48-382BE8F524A0}"/>
              </a:ext>
            </a:extLst>
          </p:cNvPr>
          <p:cNvSpPr/>
          <p:nvPr/>
        </p:nvSpPr>
        <p:spPr>
          <a:xfrm rot="16200000">
            <a:off x="8631227" y="4579474"/>
            <a:ext cx="368304" cy="135709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528AE9-728F-49A3-A422-0AC511CBD98B}"/>
              </a:ext>
            </a:extLst>
          </p:cNvPr>
          <p:cNvSpPr/>
          <p:nvPr/>
        </p:nvSpPr>
        <p:spPr>
          <a:xfrm>
            <a:off x="6566664" y="6089253"/>
            <a:ext cx="868187" cy="372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train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0D50B-7937-46B5-A3C9-8E79529C7DDF}"/>
              </a:ext>
            </a:extLst>
          </p:cNvPr>
          <p:cNvSpPr/>
          <p:nvPr/>
        </p:nvSpPr>
        <p:spPr>
          <a:xfrm>
            <a:off x="8136831" y="5495999"/>
            <a:ext cx="1279388" cy="372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transfer</a:t>
            </a:r>
          </a:p>
        </p:txBody>
      </p:sp>
      <p:pic>
        <p:nvPicPr>
          <p:cNvPr id="22" name="Picture 21" descr="A group of people on a beach&#10;&#10;Description automatically generated">
            <a:extLst>
              <a:ext uri="{FF2B5EF4-FFF2-40B4-BE49-F238E27FC236}">
                <a16:creationId xmlns:a16="http://schemas.microsoft.com/office/drawing/2014/main" id="{869CD3BB-6343-43CF-9D71-9CE6C0C7C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2325" y="4652175"/>
            <a:ext cx="1831411" cy="164455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3C4750B-E2FE-49E6-94B5-246F368C608C}"/>
              </a:ext>
            </a:extLst>
          </p:cNvPr>
          <p:cNvSpPr/>
          <p:nvPr/>
        </p:nvSpPr>
        <p:spPr>
          <a:xfrm>
            <a:off x="9935472" y="6089253"/>
            <a:ext cx="1279388" cy="372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infer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678289-6602-4819-8BD8-4A175273EEB8}"/>
              </a:ext>
            </a:extLst>
          </p:cNvPr>
          <p:cNvSpPr/>
          <p:nvPr/>
        </p:nvSpPr>
        <p:spPr>
          <a:xfrm>
            <a:off x="194117" y="99348"/>
            <a:ext cx="4343079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Re-Tackle Detection of Individual Towers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86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49</a:t>
            </a:fld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92632" y="2205280"/>
            <a:ext cx="1154693" cy="29082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Three Develop </a:t>
            </a:r>
            <a:r>
              <a:rPr lang="en-US" err="1">
                <a:latin typeface="Calibri"/>
                <a:cs typeface="Calibri"/>
              </a:rPr>
              <a:t>ments</a:t>
            </a:r>
            <a:endParaRPr lang="en-US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01665"/>
            <a:ext cx="9753600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800"/>
              <a:t>gridfinder.org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1241750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Grid Infrastructure Dataset by 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Duke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3071177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>
                <a:latin typeface="Calibri"/>
                <a:cs typeface="Calibri"/>
              </a:rPr>
              <a:t>Satellite Imagery released by </a:t>
            </a:r>
            <a:r>
              <a:rPr lang="en-US" err="1">
                <a:latin typeface="Calibri"/>
                <a:cs typeface="Calibri"/>
              </a:rPr>
              <a:t>maxar</a:t>
            </a:r>
            <a:r>
              <a:rPr lang="en-US">
                <a:latin typeface="Calibri"/>
                <a:cs typeface="Calibri"/>
              </a:rPr>
              <a:t> for </a:t>
            </a:r>
          </a:p>
          <a:p>
            <a:pPr algn="ctr"/>
            <a:r>
              <a:rPr lang="en-US">
                <a:latin typeface="Calibri"/>
                <a:cs typeface="Calibri"/>
              </a:rPr>
              <a:t>humanitarian purposes</a:t>
            </a:r>
            <a:endParaRPr lang="en-US">
              <a:latin typeface="Calibri"/>
              <a:ea typeface="+mn-lt"/>
              <a:cs typeface="Calibri"/>
            </a:endParaRPr>
          </a:p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1A9CA1-E90D-4168-B73F-965251C77874}"/>
              </a:ext>
            </a:extLst>
          </p:cNvPr>
          <p:cNvSpPr/>
          <p:nvPr/>
        </p:nvSpPr>
        <p:spPr>
          <a:xfrm>
            <a:off x="2390728" y="4891310"/>
            <a:ext cx="3067027" cy="1176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Research advances in machine learning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1369494" y="1167409"/>
            <a:ext cx="922577" cy="4993238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26E6D-3195-43CB-AC30-52958072DC72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B9BEE-6912-4AA9-9DCD-7543B3CB396C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9C1A339B-8BD7-4FEA-9BF6-87346DD1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" name="Left Brace 22">
            <a:extLst>
              <a:ext uri="{FF2B5EF4-FFF2-40B4-BE49-F238E27FC236}">
                <a16:creationId xmlns:a16="http://schemas.microsoft.com/office/drawing/2014/main" id="{8AEC6272-D753-4C7D-B9C5-CE97554BACE4}"/>
              </a:ext>
            </a:extLst>
          </p:cNvPr>
          <p:cNvSpPr/>
          <p:nvPr/>
        </p:nvSpPr>
        <p:spPr>
          <a:xfrm rot="10800000">
            <a:off x="5551201" y="1167409"/>
            <a:ext cx="922577" cy="4993238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57B94D-E818-4273-9C48-59D87B56B370}"/>
              </a:ext>
            </a:extLst>
          </p:cNvPr>
          <p:cNvSpPr/>
          <p:nvPr/>
        </p:nvSpPr>
        <p:spPr>
          <a:xfrm>
            <a:off x="194117" y="99348"/>
            <a:ext cx="4343079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Re-Tackle Detection of Individual Towers</a:t>
            </a:r>
            <a:endParaRPr lang="en-US"/>
          </a:p>
        </p:txBody>
      </p:sp>
      <p:pic>
        <p:nvPicPr>
          <p:cNvPr id="7" name="Picture 11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3CC0F711-66C6-4ABC-B053-F6EF5BD15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197" y="858509"/>
            <a:ext cx="1390437" cy="1253927"/>
          </a:xfrm>
          <a:prstGeom prst="rect">
            <a:avLst/>
          </a:prstGeom>
        </p:spPr>
      </p:pic>
      <p:pic>
        <p:nvPicPr>
          <p:cNvPr id="12" name="Picture 15" descr="A picture containing tree, outdoor, track, wooded&#10;&#10;Description automatically generated">
            <a:extLst>
              <a:ext uri="{FF2B5EF4-FFF2-40B4-BE49-F238E27FC236}">
                <a16:creationId xmlns:a16="http://schemas.microsoft.com/office/drawing/2014/main" id="{290A84CD-89C6-4E44-AF29-6325F3B1A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197" y="3017126"/>
            <a:ext cx="1390436" cy="1097726"/>
          </a:xfrm>
          <a:prstGeom prst="rect">
            <a:avLst/>
          </a:prstGeom>
        </p:spPr>
      </p:pic>
      <p:pic>
        <p:nvPicPr>
          <p:cNvPr id="16" name="Picture 17" descr="A picture containing file, furniture&#10;&#10;Description automatically generated">
            <a:extLst>
              <a:ext uri="{FF2B5EF4-FFF2-40B4-BE49-F238E27FC236}">
                <a16:creationId xmlns:a16="http://schemas.microsoft.com/office/drawing/2014/main" id="{77F49AA8-5927-4283-B4C7-289C4E8F6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197" y="4944408"/>
            <a:ext cx="1390438" cy="976106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9EEEC2A7-884E-4EDE-8ECC-6BA2D4B61617}"/>
              </a:ext>
            </a:extLst>
          </p:cNvPr>
          <p:cNvSpPr/>
          <p:nvPr/>
        </p:nvSpPr>
        <p:spPr>
          <a:xfrm>
            <a:off x="8517632" y="2185873"/>
            <a:ext cx="258619" cy="73050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2B37063-3AE2-4FF4-AB6B-DB872BC372B8}"/>
              </a:ext>
            </a:extLst>
          </p:cNvPr>
          <p:cNvSpPr/>
          <p:nvPr/>
        </p:nvSpPr>
        <p:spPr>
          <a:xfrm>
            <a:off x="8517631" y="4155086"/>
            <a:ext cx="258619" cy="73050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11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54E72-7CE0-4B49-9368-29C88F59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5</a:t>
            </a:fld>
            <a:endParaRPr lang="it-IT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FDDD8-51BF-4BC9-BCB2-8253BBDE319C}"/>
              </a:ext>
            </a:extLst>
          </p:cNvPr>
          <p:cNvSpPr txBox="1"/>
          <p:nvPr/>
        </p:nvSpPr>
        <p:spPr>
          <a:xfrm>
            <a:off x="3050532" y="883841"/>
            <a:ext cx="631046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Calibri"/>
                <a:cs typeface="Calibri"/>
              </a:rPr>
              <a:t>VISION</a:t>
            </a:r>
            <a:r>
              <a:rPr lang="en-US" sz="5400" b="1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9511E2-4477-432E-ACE4-45F4B93BDF98}"/>
              </a:ext>
            </a:extLst>
          </p:cNvPr>
          <p:cNvSpPr/>
          <p:nvPr/>
        </p:nvSpPr>
        <p:spPr>
          <a:xfrm>
            <a:off x="832451" y="2440960"/>
            <a:ext cx="10813632" cy="3219820"/>
          </a:xfrm>
          <a:prstGeom prst="rect">
            <a:avLst/>
          </a:prstGeom>
          <a:solidFill>
            <a:srgbClr val="8A8A8A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4BD4D-1E08-4D89-8C39-AA16A13B3D89}"/>
              </a:ext>
            </a:extLst>
          </p:cNvPr>
          <p:cNvSpPr txBox="1"/>
          <p:nvPr/>
        </p:nvSpPr>
        <p:spPr>
          <a:xfrm>
            <a:off x="944111" y="2988877"/>
            <a:ext cx="10528471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Create TOGETHER useful alternatives to closed-source energy system models</a:t>
            </a: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for </a:t>
            </a:r>
            <a:r>
              <a:rPr lang="en-GB" sz="4400" b="1">
                <a:solidFill>
                  <a:schemeClr val="bg1"/>
                </a:solidFill>
                <a:highlight>
                  <a:srgbClr val="EF8333"/>
                </a:highlight>
              </a:rPr>
              <a:t>industry</a:t>
            </a:r>
            <a:r>
              <a:rPr lang="en-GB" sz="4400" b="1">
                <a:solidFill>
                  <a:schemeClr val="bg1"/>
                </a:solidFill>
              </a:rPr>
              <a:t> and </a:t>
            </a:r>
            <a:r>
              <a:rPr lang="en-GB" sz="4400" b="1">
                <a:solidFill>
                  <a:schemeClr val="bg1"/>
                </a:solidFill>
                <a:highlight>
                  <a:srgbClr val="EF8333"/>
                </a:highlight>
              </a:rPr>
              <a:t>research</a:t>
            </a:r>
            <a:r>
              <a:rPr lang="en-GB" sz="4400" b="1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3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6704BF-27B0-4A6B-BC41-4044B0984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348" y="354202"/>
            <a:ext cx="2090466" cy="7800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12FA7F-5035-4536-BAB9-DEE991A46888}"/>
              </a:ext>
            </a:extLst>
          </p:cNvPr>
          <p:cNvGrpSpPr/>
          <p:nvPr/>
        </p:nvGrpSpPr>
        <p:grpSpPr>
          <a:xfrm>
            <a:off x="9984953" y="325958"/>
            <a:ext cx="2458598" cy="844539"/>
            <a:chOff x="11839460" y="830899"/>
            <a:chExt cx="2596309" cy="8904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D19B68-A802-4488-B7F3-9B39DECB92B6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FBF5E2F6-236B-4514-BFB6-AB7A88EE2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68667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44221E-1E09-45E7-A417-340B4143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50</a:t>
            </a:fld>
            <a:endParaRPr lang="it-IT"/>
          </a:p>
        </p:txBody>
      </p:sp>
      <p:sp>
        <p:nvSpPr>
          <p:cNvPr id="23" name="Rectangle 22"/>
          <p:cNvSpPr/>
          <p:nvPr/>
        </p:nvSpPr>
        <p:spPr>
          <a:xfrm>
            <a:off x="0" y="6622308"/>
            <a:ext cx="9753600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/>
              <a:t>unsplash.com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18A467-F248-4CDC-BF0F-07C1B2D19A1D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484044-FC91-4F53-8289-7F2BC7E83DA9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336CF4D4-7016-46A1-B357-44B69E226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0CFE2166-17BF-45F3-AEBB-59526C31E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5" y="3507020"/>
            <a:ext cx="2743200" cy="2799032"/>
          </a:xfrm>
          <a:prstGeom prst="rect">
            <a:avLst/>
          </a:prstGeom>
        </p:spPr>
      </p:pic>
      <p:pic>
        <p:nvPicPr>
          <p:cNvPr id="6" name="Picture 8" descr="A picture containing sky, outdoor, pylon, railroad&#10;&#10;Description automatically generated">
            <a:extLst>
              <a:ext uri="{FF2B5EF4-FFF2-40B4-BE49-F238E27FC236}">
                <a16:creationId xmlns:a16="http://schemas.microsoft.com/office/drawing/2014/main" id="{9F7AB2A6-BE93-4C39-B67E-64D1F7434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15" y="1351269"/>
            <a:ext cx="2743200" cy="1925216"/>
          </a:xfrm>
          <a:prstGeom prst="rect">
            <a:avLst/>
          </a:prstGeom>
        </p:spPr>
      </p:pic>
      <p:pic>
        <p:nvPicPr>
          <p:cNvPr id="9" name="Picture 9" descr="A picture containing sky, grass, outdoor, factory&#10;&#10;Description automatically generated">
            <a:extLst>
              <a:ext uri="{FF2B5EF4-FFF2-40B4-BE49-F238E27FC236}">
                <a16:creationId xmlns:a16="http://schemas.microsoft.com/office/drawing/2014/main" id="{DB95E61A-928A-4D3D-8F61-EBE30C542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058" y="4555196"/>
            <a:ext cx="3412273" cy="1752751"/>
          </a:xfrm>
          <a:prstGeom prst="rect">
            <a:avLst/>
          </a:prstGeom>
        </p:spPr>
      </p:pic>
      <p:pic>
        <p:nvPicPr>
          <p:cNvPr id="10" name="Picture 10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69CC3F09-00A5-42CD-B96F-DD1F4FAA7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5132" y="1349980"/>
            <a:ext cx="2743200" cy="28384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61B2AD-40F9-4C69-957D-C120F3FECDF7}"/>
              </a:ext>
            </a:extLst>
          </p:cNvPr>
          <p:cNvSpPr/>
          <p:nvPr/>
        </p:nvSpPr>
        <p:spPr>
          <a:xfrm>
            <a:off x="194117" y="99348"/>
            <a:ext cx="4343079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Re-Tackle Detection of Individual Towers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AC4848-C234-4D4B-BCBE-1035CA9E2676}"/>
              </a:ext>
            </a:extLst>
          </p:cNvPr>
          <p:cNvSpPr/>
          <p:nvPr/>
        </p:nvSpPr>
        <p:spPr>
          <a:xfrm>
            <a:off x="7096651" y="1350661"/>
            <a:ext cx="4566835" cy="4002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The </a:t>
            </a:r>
            <a:r>
              <a:rPr lang="en-US" b="1" err="1">
                <a:latin typeface="Calibri"/>
                <a:cs typeface="Calibri"/>
              </a:rPr>
              <a:t>PyPSA</a:t>
            </a:r>
            <a:r>
              <a:rPr lang="en-US" b="1">
                <a:latin typeface="Calibri"/>
                <a:cs typeface="Calibri"/>
              </a:rPr>
              <a:t> meets Africa detect-energy team </a:t>
            </a:r>
            <a:r>
              <a:rPr lang="en-US">
                <a:latin typeface="Calibri"/>
                <a:cs typeface="Calibri"/>
              </a:rPr>
              <a:t>welcomes support:</a:t>
            </a:r>
          </a:p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Machine learning engineers, data scientists and Python developers.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Cloud credits for computation and data storage.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High-level insights from NGOs, governmental entities and project developers.</a:t>
            </a:r>
          </a:p>
        </p:txBody>
      </p:sp>
    </p:spTree>
    <p:extLst>
      <p:ext uri="{BB962C8B-B14F-4D97-AF65-F5344CB8AC3E}">
        <p14:creationId xmlns:p14="http://schemas.microsoft.com/office/powerpoint/2010/main" val="2569248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nsport, wave, dark, night sky&#10;&#10;Description automatically generated">
            <a:extLst>
              <a:ext uri="{FF2B5EF4-FFF2-40B4-BE49-F238E27FC236}">
                <a16:creationId xmlns:a16="http://schemas.microsoft.com/office/drawing/2014/main" id="{E8A9A9ED-EAFA-4FBD-ACC8-D97E15117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4" b="14854"/>
          <a:stretch/>
        </p:blipFill>
        <p:spPr>
          <a:xfrm>
            <a:off x="0" y="-1270001"/>
            <a:ext cx="12192001" cy="812800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98AD26A7-906B-4848-88DF-83527E456558}"/>
              </a:ext>
            </a:extLst>
          </p:cNvPr>
          <p:cNvSpPr txBox="1"/>
          <p:nvPr/>
        </p:nvSpPr>
        <p:spPr>
          <a:xfrm rot="10800000" flipV="1">
            <a:off x="552710" y="2324628"/>
            <a:ext cx="5647874" cy="236988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>
                <a:solidFill>
                  <a:schemeClr val="bg1"/>
                </a:solidFill>
              </a:rPr>
              <a:t>I. </a:t>
            </a:r>
            <a:endParaRPr lang="en-US" sz="6000">
              <a:solidFill>
                <a:schemeClr val="bg1"/>
              </a:solidFill>
            </a:endParaRP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INFRASTRUCTURE</a:t>
            </a:r>
            <a:endParaRPr lang="en-GB" sz="4400" b="1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DETECTION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8545640-3246-4A5A-81E4-DD44D72B7E14}"/>
              </a:ext>
            </a:extLst>
          </p:cNvPr>
          <p:cNvSpPr txBox="1"/>
          <p:nvPr/>
        </p:nvSpPr>
        <p:spPr>
          <a:xfrm>
            <a:off x="6543086" y="2324947"/>
            <a:ext cx="5132185" cy="236988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>
                <a:solidFill>
                  <a:schemeClr val="bg1"/>
                </a:solidFill>
              </a:rPr>
              <a:t>II. </a:t>
            </a: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DEMAND PREDICTION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CED45A-76C2-4A68-BA8F-C92921075CD0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C75F0B-2CAF-4287-A473-4A0678369AEE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FE2E73BA-353E-4885-A1EC-ACE68B73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8836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76C6E-FC57-4E16-B299-33EE2C8B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52</a:t>
            </a:fld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DC4E9C-EFC5-4F81-B4C1-F6841FC42504}"/>
              </a:ext>
            </a:extLst>
          </p:cNvPr>
          <p:cNvSpPr/>
          <p:nvPr/>
        </p:nvSpPr>
        <p:spPr>
          <a:xfrm>
            <a:off x="4219473" y="1500291"/>
            <a:ext cx="2846542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1. Country-Level Demand Forecasting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3518A-BF0A-4928-AABE-E8D5DE7C5A76}"/>
              </a:ext>
            </a:extLst>
          </p:cNvPr>
          <p:cNvSpPr/>
          <p:nvPr/>
        </p:nvSpPr>
        <p:spPr>
          <a:xfrm>
            <a:off x="9394163" y="2970893"/>
            <a:ext cx="2265014" cy="91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PyPSA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meets Africa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7E7E014-4411-496A-B123-DD2C76674A06}"/>
              </a:ext>
            </a:extLst>
          </p:cNvPr>
          <p:cNvSpPr/>
          <p:nvPr/>
        </p:nvSpPr>
        <p:spPr>
          <a:xfrm>
            <a:off x="6179813" y="2465472"/>
            <a:ext cx="258619" cy="254850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D88BD2-3065-42A3-A6E3-79722B3B94F8}"/>
              </a:ext>
            </a:extLst>
          </p:cNvPr>
          <p:cNvSpPr/>
          <p:nvPr/>
        </p:nvSpPr>
        <p:spPr>
          <a:xfrm>
            <a:off x="361385" y="257324"/>
            <a:ext cx="9918688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Machine Learning-Based Demand Forecasting Across Africa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4AD402-65D1-440D-9C1D-2B4843584387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7A3B20-6BF9-494E-994A-A0EBEECA1A57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E89EEB96-2229-4DEB-9A1D-397D611DE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DB3A1D4-7F67-44A5-960C-8F9A1BED9CCB}"/>
              </a:ext>
            </a:extLst>
          </p:cNvPr>
          <p:cNvSpPr/>
          <p:nvPr/>
        </p:nvSpPr>
        <p:spPr>
          <a:xfrm>
            <a:off x="5188532" y="5169412"/>
            <a:ext cx="2876606" cy="91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3. Building-Level Demand Forecasting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A539A8-5B06-4D30-A8FC-3C7EDE76244D}"/>
              </a:ext>
            </a:extLst>
          </p:cNvPr>
          <p:cNvSpPr/>
          <p:nvPr/>
        </p:nvSpPr>
        <p:spPr>
          <a:xfrm>
            <a:off x="4219473" y="3773354"/>
            <a:ext cx="1782034" cy="707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2. Data-driven Downscaling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DE615F-02F6-40C6-A279-2E8F3FD8438C}"/>
              </a:ext>
            </a:extLst>
          </p:cNvPr>
          <p:cNvSpPr/>
          <p:nvPr/>
        </p:nvSpPr>
        <p:spPr>
          <a:xfrm rot="5400000">
            <a:off x="6190568" y="4134039"/>
            <a:ext cx="1471728" cy="132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00FA79-1A22-494B-9943-1A30FAEDEACC}"/>
              </a:ext>
            </a:extLst>
          </p:cNvPr>
          <p:cNvSpPr/>
          <p:nvPr/>
        </p:nvSpPr>
        <p:spPr>
          <a:xfrm>
            <a:off x="7238071" y="3773354"/>
            <a:ext cx="1508928" cy="707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Aggregation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(optional)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F73F271-BC4A-4953-8D21-6693AFB567D5}"/>
              </a:ext>
            </a:extLst>
          </p:cNvPr>
          <p:cNvSpPr/>
          <p:nvPr/>
        </p:nvSpPr>
        <p:spPr>
          <a:xfrm rot="16200000">
            <a:off x="7914026" y="2275772"/>
            <a:ext cx="258619" cy="236580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B6C92-AF05-4D37-82EC-9AFE8E7DB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33" y="1380284"/>
            <a:ext cx="2333552" cy="2266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7B59A-4D97-48A2-8392-9463B6270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11" y="3881831"/>
            <a:ext cx="2333552" cy="230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89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76C6E-FC57-4E16-B299-33EE2C8B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53</a:t>
            </a:fld>
            <a:endParaRPr lang="it-IT"/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D1AD63EE-9B8F-40A9-A913-A3BE7873D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27" y="850068"/>
            <a:ext cx="3540243" cy="2618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1E1E77-246A-4B7E-9906-FBE1C507DE24}"/>
              </a:ext>
            </a:extLst>
          </p:cNvPr>
          <p:cNvSpPr/>
          <p:nvPr/>
        </p:nvSpPr>
        <p:spPr>
          <a:xfrm>
            <a:off x="280307" y="6441531"/>
            <a:ext cx="1137887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>
                <a:latin typeface="Calibri"/>
                <a:cs typeface="Calibri"/>
              </a:rPr>
              <a:t>Sources: S. J. Lee, D. Suri, P. </a:t>
            </a:r>
            <a:r>
              <a:rPr lang="en-US" sz="800" err="1">
                <a:latin typeface="Calibri"/>
                <a:cs typeface="Calibri"/>
              </a:rPr>
              <a:t>Somani</a:t>
            </a:r>
            <a:r>
              <a:rPr lang="en-US" sz="800">
                <a:latin typeface="Calibri"/>
                <a:cs typeface="Calibri"/>
              </a:rPr>
              <a:t>, C. L. Dean, J. Pacheco, R. Stoner, I. Perez-Arriaga, J. W. Fisher III, and J. Taneja, “How probabilistic electricity demand forecasts can expedite universal access to clean and reliable electricity,”</a:t>
            </a:r>
            <a:r>
              <a:rPr lang="en-US" sz="800" i="1">
                <a:latin typeface="Calibri"/>
                <a:cs typeface="Calibri"/>
              </a:rPr>
              <a:t> Energy for Economic Growth</a:t>
            </a:r>
            <a:r>
              <a:rPr lang="en-US" sz="800">
                <a:latin typeface="Calibri"/>
                <a:cs typeface="Calibri"/>
              </a:rPr>
              <a:t>, 2021.; S. J. Lee, C. L. Dean, D. Suri, P. </a:t>
            </a:r>
            <a:r>
              <a:rPr lang="en-US" sz="800" err="1">
                <a:latin typeface="Calibri"/>
                <a:cs typeface="Calibri"/>
              </a:rPr>
              <a:t>Somani</a:t>
            </a:r>
            <a:r>
              <a:rPr lang="en-US" sz="800">
                <a:latin typeface="Calibri"/>
                <a:cs typeface="Calibri"/>
              </a:rPr>
              <a:t>, J. Pacheco, R. Stoner, I. Perez-Arriaga, J. W. Fisher III, and J. Taneja, “Probabilistic forecasts of country-level electricity demand in Africa,” 2022 (not yet public). –  Soon to be open-sourced, please contact authors</a:t>
            </a:r>
          </a:p>
          <a:p>
            <a:endParaRPr lang="en-US" sz="8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/>
            <a:endParaRPr lang="en-US" sz="8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4AD402-65D1-440D-9C1D-2B4843584387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7A3B20-6BF9-494E-994A-A0EBEECA1A57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E89EEB96-2229-4DEB-9A1D-397D611DE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DF1AA13-11EE-42B9-B9B5-93DF465E7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84" y="1529145"/>
            <a:ext cx="7030015" cy="46649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7020978-8E20-435C-936F-8DAD6ABD5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425" y="3614839"/>
            <a:ext cx="3611145" cy="27029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8BEE269-9E75-4F96-972D-D1DFA658E347}"/>
              </a:ext>
            </a:extLst>
          </p:cNvPr>
          <p:cNvSpPr/>
          <p:nvPr/>
        </p:nvSpPr>
        <p:spPr>
          <a:xfrm>
            <a:off x="361384" y="184261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Country-Level Demand Forecasting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via Bayesian Deep Learning and Others</a:t>
            </a:r>
          </a:p>
        </p:txBody>
      </p:sp>
    </p:spTree>
    <p:extLst>
      <p:ext uri="{BB962C8B-B14F-4D97-AF65-F5344CB8AC3E}">
        <p14:creationId xmlns:p14="http://schemas.microsoft.com/office/powerpoint/2010/main" val="14116376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76C6E-FC57-4E16-B299-33EE2C8B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54</a:t>
            </a:fld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1E1E77-246A-4B7E-9906-FBE1C507DE24}"/>
              </a:ext>
            </a:extLst>
          </p:cNvPr>
          <p:cNvSpPr/>
          <p:nvPr/>
        </p:nvSpPr>
        <p:spPr>
          <a:xfrm>
            <a:off x="280307" y="6441531"/>
            <a:ext cx="11378870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>
                <a:latin typeface="Calibri"/>
                <a:cs typeface="Calibri"/>
              </a:rPr>
              <a:t> W. </a:t>
            </a:r>
            <a:r>
              <a:rPr lang="en-US" sz="800" err="1">
                <a:latin typeface="Calibri"/>
                <a:cs typeface="Calibri"/>
              </a:rPr>
              <a:t>Sirko</a:t>
            </a:r>
            <a:r>
              <a:rPr lang="en-US" sz="800">
                <a:latin typeface="Calibri"/>
                <a:cs typeface="Calibri"/>
              </a:rPr>
              <a:t>, S. </a:t>
            </a:r>
            <a:r>
              <a:rPr lang="en-US" sz="800" err="1">
                <a:latin typeface="Calibri"/>
                <a:cs typeface="Calibri"/>
              </a:rPr>
              <a:t>Kashubin</a:t>
            </a:r>
            <a:r>
              <a:rPr lang="en-US" sz="800">
                <a:latin typeface="Calibri"/>
                <a:cs typeface="Calibri"/>
              </a:rPr>
              <a:t>, M. Ritter, A. </a:t>
            </a:r>
            <a:r>
              <a:rPr lang="en-US" sz="800" err="1">
                <a:latin typeface="Calibri"/>
                <a:cs typeface="Calibri"/>
              </a:rPr>
              <a:t>Annkah</a:t>
            </a:r>
            <a:r>
              <a:rPr lang="en-US" sz="800">
                <a:latin typeface="Calibri"/>
                <a:cs typeface="Calibri"/>
              </a:rPr>
              <a:t>, Y.S.E. </a:t>
            </a:r>
            <a:r>
              <a:rPr lang="en-US" sz="800" err="1">
                <a:latin typeface="Calibri"/>
                <a:cs typeface="Calibri"/>
              </a:rPr>
              <a:t>Bouchareb</a:t>
            </a:r>
            <a:r>
              <a:rPr lang="en-US" sz="800">
                <a:latin typeface="Calibri"/>
                <a:cs typeface="Calibri"/>
              </a:rPr>
              <a:t>, Y. Dauphin, D. </a:t>
            </a:r>
            <a:r>
              <a:rPr lang="en-US" sz="800" err="1">
                <a:latin typeface="Calibri"/>
                <a:cs typeface="Calibri"/>
              </a:rPr>
              <a:t>Keysers</a:t>
            </a:r>
            <a:r>
              <a:rPr lang="en-US" sz="800">
                <a:latin typeface="Calibri"/>
                <a:cs typeface="Calibri"/>
              </a:rPr>
              <a:t>, M. Neumann, M. </a:t>
            </a:r>
            <a:r>
              <a:rPr lang="en-US" sz="800" err="1">
                <a:latin typeface="Calibri"/>
                <a:cs typeface="Calibri"/>
              </a:rPr>
              <a:t>Cisse</a:t>
            </a:r>
            <a:r>
              <a:rPr lang="en-US" sz="800">
                <a:latin typeface="Calibri"/>
                <a:cs typeface="Calibri"/>
              </a:rPr>
              <a:t>, J.A. Quinn. Continental-scale building detection from high resolution satellite imagery. arXiv:2107.12283, 2021.; </a:t>
            </a:r>
            <a:r>
              <a:rPr lang="en-US" sz="800" err="1">
                <a:latin typeface="Calibri"/>
                <a:cs typeface="Calibri"/>
              </a:rPr>
              <a:t>Haklay</a:t>
            </a:r>
            <a:r>
              <a:rPr lang="en-US" sz="800">
                <a:latin typeface="Calibri"/>
                <a:cs typeface="Calibri"/>
              </a:rPr>
              <a:t>, M. and Weber, P., 2008. </a:t>
            </a:r>
            <a:r>
              <a:rPr lang="en-US" sz="800" err="1">
                <a:latin typeface="Calibri"/>
                <a:cs typeface="Calibri"/>
              </a:rPr>
              <a:t>Openstreetmap</a:t>
            </a:r>
            <a:r>
              <a:rPr lang="en-US" sz="800">
                <a:latin typeface="Calibri"/>
                <a:cs typeface="Calibri"/>
              </a:rPr>
              <a:t>: User-generated street maps. IEEE Pervasive computing, 7(4), pp.12-18.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4AD402-65D1-440D-9C1D-2B4843584387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7A3B20-6BF9-494E-994A-A0EBEECA1A57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E89EEB96-2229-4DEB-9A1D-397D611DE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2A57181-2E82-4DAC-987A-9CB63ADD6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27"/>
          <a:stretch/>
        </p:blipFill>
        <p:spPr>
          <a:xfrm>
            <a:off x="6793390" y="2223508"/>
            <a:ext cx="4865787" cy="347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A2D952-6950-4165-A0CA-ADD36B247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973" y="1491807"/>
            <a:ext cx="4865787" cy="347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B6C0D-4552-4C74-995F-7157C11FF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75" y="2106422"/>
            <a:ext cx="5151246" cy="31476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A71645C-4489-4E8C-9C16-CC7C6402487D}"/>
              </a:ext>
            </a:extLst>
          </p:cNvPr>
          <p:cNvSpPr/>
          <p:nvPr/>
        </p:nvSpPr>
        <p:spPr>
          <a:xfrm>
            <a:off x="361384" y="184261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2. Downscaling via Economics-Informed Probabilistic Models and Others</a:t>
            </a:r>
          </a:p>
        </p:txBody>
      </p:sp>
    </p:spTree>
    <p:extLst>
      <p:ext uri="{BB962C8B-B14F-4D97-AF65-F5344CB8AC3E}">
        <p14:creationId xmlns:p14="http://schemas.microsoft.com/office/powerpoint/2010/main" val="288675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76C6E-FC57-4E16-B299-33EE2C8B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55</a:t>
            </a:fld>
            <a:endParaRPr lang="it-I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4AD402-65D1-440D-9C1D-2B4843584387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7A3B20-6BF9-494E-994A-A0EBEECA1A57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E89EEB96-2229-4DEB-9A1D-397D611DE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0B5D6D2-E2B3-4B1D-BA1F-C49DFD53B714}"/>
              </a:ext>
            </a:extLst>
          </p:cNvPr>
          <p:cNvSpPr/>
          <p:nvPr/>
        </p:nvSpPr>
        <p:spPr>
          <a:xfrm>
            <a:off x="361384" y="184261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3. Building-Level Demand Forecasting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via Bayesian Deep Learning and Others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495515-18AE-481C-9408-F0976C69F1E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15709"/>
          <a:stretch/>
        </p:blipFill>
        <p:spPr bwMode="auto">
          <a:xfrm>
            <a:off x="5818504" y="2863048"/>
            <a:ext cx="5714129" cy="350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19724E-2642-4768-89BD-18295D763E7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8563"/>
          <a:stretch/>
        </p:blipFill>
        <p:spPr bwMode="auto">
          <a:xfrm rot="10800000">
            <a:off x="3089944" y="2049295"/>
            <a:ext cx="5714129" cy="350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BDBAF0-257B-48A6-A950-C54F28D4F02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18535"/>
          <a:stretch/>
        </p:blipFill>
        <p:spPr bwMode="auto">
          <a:xfrm>
            <a:off x="361384" y="1235541"/>
            <a:ext cx="5714129" cy="3505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9631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76C6E-FC57-4E16-B299-33EE2C8B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56</a:t>
            </a:fld>
            <a:endParaRPr lang="it-I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4AD402-65D1-440D-9C1D-2B4843584387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7A3B20-6BF9-494E-994A-A0EBEECA1A57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E89EEB96-2229-4DEB-9A1D-397D611DE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682E7-DF5A-489C-94C2-1CCB25E880F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6"/>
          <a:stretch/>
        </p:blipFill>
        <p:spPr bwMode="auto">
          <a:xfrm>
            <a:off x="515772" y="763413"/>
            <a:ext cx="11207670" cy="593182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BA0432-F991-41C1-BDCA-2F119C2441DC}"/>
              </a:ext>
            </a:extLst>
          </p:cNvPr>
          <p:cNvSpPr/>
          <p:nvPr/>
        </p:nvSpPr>
        <p:spPr>
          <a:xfrm>
            <a:off x="8853128" y="6190233"/>
            <a:ext cx="2029268" cy="3608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Illustrative output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BEDD04-D072-4EE4-BCB5-1E5290F2292A}"/>
              </a:ext>
            </a:extLst>
          </p:cNvPr>
          <p:cNvSpPr/>
          <p:nvPr/>
        </p:nvSpPr>
        <p:spPr>
          <a:xfrm>
            <a:off x="367897" y="438583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3. Building-Level Demand Forecasting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via Bayesian Deep Learning and Others</a:t>
            </a:r>
          </a:p>
        </p:txBody>
      </p:sp>
    </p:spTree>
    <p:extLst>
      <p:ext uri="{BB962C8B-B14F-4D97-AF65-F5344CB8AC3E}">
        <p14:creationId xmlns:p14="http://schemas.microsoft.com/office/powerpoint/2010/main" val="18194132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76C6E-FC57-4E16-B299-33EE2C8B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57</a:t>
            </a:fld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D88BD2-3065-42A3-A6E3-79722B3B94F8}"/>
              </a:ext>
            </a:extLst>
          </p:cNvPr>
          <p:cNvSpPr/>
          <p:nvPr/>
        </p:nvSpPr>
        <p:spPr>
          <a:xfrm>
            <a:off x="361385" y="257324"/>
            <a:ext cx="9918688" cy="42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Machine Learning-Based Demand Forecasting Across Africa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4AD402-65D1-440D-9C1D-2B4843584387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7A3B20-6BF9-494E-994A-A0EBEECA1A57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E89EEB96-2229-4DEB-9A1D-397D611DE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F394BC5-93A2-471D-AF92-51ABA471D66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4624" r="20183"/>
          <a:stretch/>
        </p:blipFill>
        <p:spPr bwMode="auto">
          <a:xfrm>
            <a:off x="621441" y="895320"/>
            <a:ext cx="5880100" cy="558227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B25521C-D0E6-40BB-8648-33005738D9F2}"/>
              </a:ext>
            </a:extLst>
          </p:cNvPr>
          <p:cNvSpPr/>
          <p:nvPr/>
        </p:nvSpPr>
        <p:spPr>
          <a:xfrm>
            <a:off x="6724944" y="895320"/>
            <a:ext cx="4845615" cy="55822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What the </a:t>
            </a:r>
            <a:r>
              <a:rPr lang="en-US" b="1" err="1">
                <a:latin typeface="Calibri"/>
                <a:cs typeface="Calibri"/>
              </a:rPr>
              <a:t>PyPSA</a:t>
            </a:r>
            <a:r>
              <a:rPr lang="en-US" b="1">
                <a:latin typeface="Calibri"/>
                <a:cs typeface="Calibri"/>
              </a:rPr>
              <a:t> meets Africa demand team</a:t>
            </a:r>
            <a:r>
              <a:rPr lang="en-US">
                <a:latin typeface="Calibri"/>
                <a:cs typeface="Calibri"/>
              </a:rPr>
              <a:t> is looking for:</a:t>
            </a:r>
          </a:p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GIS analysts, data scientists, machine learning engineers and researchers, frontend developers, backend developers.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African agricultural experts, energy policy analysts, climate change analysts.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Cloud credits for hosting tile servers.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Collaborations with African governments, utilities, NGOs, and project developers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Ground-truth validation of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Open-sourcing anonymized consumption data 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Other beneficial uses of electricity demand forecasts.</a:t>
            </a:r>
          </a:p>
        </p:txBody>
      </p:sp>
    </p:spTree>
    <p:extLst>
      <p:ext uri="{BB962C8B-B14F-4D97-AF65-F5344CB8AC3E}">
        <p14:creationId xmlns:p14="http://schemas.microsoft.com/office/powerpoint/2010/main" val="35140970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3B479A1-34B3-4E1D-B170-C0AC41AE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385"/>
            <a:ext cx="12236449" cy="68587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8FD990-BEDF-4BC1-B5D4-1EAC791A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58</a:t>
            </a:fld>
            <a:endParaRPr lang="it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C90877-AC6A-4EB0-86AA-B3CC8E281B75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9F675C-F75F-4F4F-B491-EF05755EC949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94E31061-631C-4281-B828-5A08472C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F59296-F851-469F-8F68-7C8351E70A6F}"/>
              </a:ext>
            </a:extLst>
          </p:cNvPr>
          <p:cNvSpPr txBox="1"/>
          <p:nvPr/>
        </p:nvSpPr>
        <p:spPr>
          <a:xfrm rot="-10800000" flipV="1">
            <a:off x="480993" y="1021731"/>
            <a:ext cx="2608841" cy="1138773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1. 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</a:rPr>
              <a:t>THE PYPSA MEETS EARTH INITIATIVE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A3144-23C3-4DD4-9744-49630ED78024}"/>
              </a:ext>
            </a:extLst>
          </p:cNvPr>
          <p:cNvSpPr txBox="1"/>
          <p:nvPr/>
        </p:nvSpPr>
        <p:spPr>
          <a:xfrm>
            <a:off x="1137368" y="3320030"/>
            <a:ext cx="2586209" cy="1415772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II.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THE PYPSA-AFRICA PROTOTYPE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AA27DC-7F35-4E6B-A3D7-26DF17525D1A}"/>
              </a:ext>
            </a:extLst>
          </p:cNvPr>
          <p:cNvSpPr txBox="1"/>
          <p:nvPr/>
        </p:nvSpPr>
        <p:spPr>
          <a:xfrm>
            <a:off x="4389071" y="1335811"/>
            <a:ext cx="2110902" cy="1138773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III.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DEALING WITH MISSING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36D697-999B-43B6-8E4C-47EE38C6E73E}"/>
              </a:ext>
            </a:extLst>
          </p:cNvPr>
          <p:cNvSpPr txBox="1"/>
          <p:nvPr/>
        </p:nvSpPr>
        <p:spPr>
          <a:xfrm>
            <a:off x="4743666" y="4874207"/>
            <a:ext cx="3152050" cy="1138773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IV.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HOW TO GET INVOLVED IN OUR EARTH-MISSION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2DFD8-E1A0-4060-B34E-6C17ECF39D1A}"/>
              </a:ext>
            </a:extLst>
          </p:cNvPr>
          <p:cNvSpPr txBox="1"/>
          <p:nvPr/>
        </p:nvSpPr>
        <p:spPr>
          <a:xfrm>
            <a:off x="9100242" y="38944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6F7287"/>
              </a:solidFill>
              <a:latin typeface="Neue Plak"/>
            </a:endParaRPr>
          </a:p>
        </p:txBody>
      </p:sp>
    </p:spTree>
    <p:extLst>
      <p:ext uri="{BB962C8B-B14F-4D97-AF65-F5344CB8AC3E}">
        <p14:creationId xmlns:p14="http://schemas.microsoft.com/office/powerpoint/2010/main" val="1168906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F2BDC13-7C68-4202-BB65-560422EB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59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7D5171A-8E6B-4722-ADA5-89B7EFEC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Join </a:t>
            </a:r>
            <a:r>
              <a:rPr lang="it-IT" err="1"/>
              <a:t>our</a:t>
            </a:r>
            <a:r>
              <a:rPr lang="it-IT"/>
              <a:t> Team!</a:t>
            </a:r>
            <a:endParaRPr lang="en-US"/>
          </a:p>
        </p:txBody>
      </p:sp>
      <p:sp>
        <p:nvSpPr>
          <p:cNvPr id="5" name="Segnaposto contenuto 12">
            <a:extLst>
              <a:ext uri="{FF2B5EF4-FFF2-40B4-BE49-F238E27FC236}">
                <a16:creationId xmlns:a16="http://schemas.microsoft.com/office/drawing/2014/main" id="{7E1EA74B-00E6-47E0-B7D6-391295172BE3}"/>
              </a:ext>
            </a:extLst>
          </p:cNvPr>
          <p:cNvSpPr txBox="1">
            <a:spLocks/>
          </p:cNvSpPr>
          <p:nvPr/>
        </p:nvSpPr>
        <p:spPr>
          <a:xfrm>
            <a:off x="601663" y="2054225"/>
            <a:ext cx="5121803" cy="3970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000" b="1" err="1"/>
              <a:t>Our</a:t>
            </a:r>
            <a:r>
              <a:rPr lang="it-IT" sz="3000" b="1"/>
              <a:t> </a:t>
            </a:r>
            <a:r>
              <a:rPr lang="it-IT" sz="3000" b="1" err="1"/>
              <a:t>intiative</a:t>
            </a:r>
            <a:r>
              <a:rPr lang="it-IT" sz="3000" b="1"/>
              <a:t> </a:t>
            </a:r>
            <a:r>
              <a:rPr lang="it-IT" sz="3000" b="1" err="1"/>
              <a:t>has</a:t>
            </a:r>
            <a:r>
              <a:rPr lang="it-IT" sz="3000" b="1"/>
              <a:t> 61 </a:t>
            </a:r>
            <a:r>
              <a:rPr lang="it-IT" sz="3000" b="1" err="1"/>
              <a:t>members</a:t>
            </a:r>
            <a:r>
              <a:rPr lang="it-IT" sz="3000" b="1"/>
              <a:t>...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it-IT" sz="3200" b="1"/>
              <a:t>26</a:t>
            </a:r>
            <a:r>
              <a:rPr lang="it-IT" sz="2400" b="1"/>
              <a:t> </a:t>
            </a:r>
            <a:r>
              <a:rPr lang="it-IT" sz="2400" b="1" err="1"/>
              <a:t>coders</a:t>
            </a:r>
            <a:endParaRPr lang="it-IT" sz="2400" b="1">
              <a:solidFill>
                <a:srgbClr val="000000"/>
              </a:solidFill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it-IT" sz="3200" b="1"/>
              <a:t>27</a:t>
            </a:r>
            <a:r>
              <a:rPr lang="it-IT" sz="2400" b="1"/>
              <a:t> advisors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it-IT" sz="3200" b="1"/>
              <a:t>9</a:t>
            </a:r>
            <a:r>
              <a:rPr lang="it-IT" sz="2400" b="1"/>
              <a:t> </a:t>
            </a:r>
            <a:r>
              <a:rPr lang="it-IT" sz="2400" b="1" err="1"/>
              <a:t>communicators</a:t>
            </a:r>
            <a:endParaRPr lang="it-IT" sz="2400" b="1"/>
          </a:p>
          <a:p>
            <a:pPr>
              <a:buFont typeface="Wingdings" panose="020B0604020202020204" pitchFamily="34" charset="0"/>
              <a:buChar char="Ø"/>
            </a:pPr>
            <a:r>
              <a:rPr lang="it-IT" sz="3200" b="1"/>
              <a:t>14</a:t>
            </a:r>
            <a:r>
              <a:rPr lang="it-IT" sz="2400" b="1"/>
              <a:t> PhD </a:t>
            </a:r>
            <a:r>
              <a:rPr lang="it-IT" sz="2400" b="1" err="1"/>
              <a:t>students</a:t>
            </a:r>
            <a:endParaRPr lang="it-IT" sz="2400" b="1"/>
          </a:p>
          <a:p>
            <a:pPr>
              <a:buFont typeface="Wingdings" panose="020B0604020202020204" pitchFamily="34" charset="0"/>
              <a:buChar char="Ø"/>
            </a:pPr>
            <a:r>
              <a:rPr lang="it-IT" sz="3200" b="1"/>
              <a:t>9</a:t>
            </a:r>
            <a:r>
              <a:rPr lang="it-IT" sz="2400" b="1"/>
              <a:t> professors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it-IT" sz="3200" b="1"/>
              <a:t>13</a:t>
            </a:r>
            <a:r>
              <a:rPr lang="it-IT" sz="2400" b="1"/>
              <a:t> energy </a:t>
            </a:r>
            <a:r>
              <a:rPr lang="it-IT" sz="2400" b="1" err="1"/>
              <a:t>professionals</a:t>
            </a:r>
            <a:endParaRPr lang="it-IT" sz="2400" b="1"/>
          </a:p>
          <a:p>
            <a:pPr>
              <a:buFont typeface="Wingdings" panose="020B0604020202020204" pitchFamily="34" charset="0"/>
              <a:buChar char="Ø"/>
            </a:pPr>
            <a:r>
              <a:rPr lang="it-IT" sz="2400" b="1"/>
              <a:t>...</a:t>
            </a:r>
            <a:r>
              <a:rPr lang="it-IT" sz="2400" b="1" err="1"/>
              <a:t>students</a:t>
            </a:r>
            <a:r>
              <a:rPr lang="it-IT" sz="2400" b="1"/>
              <a:t>, postdocs, scientists...</a:t>
            </a:r>
          </a:p>
          <a:p>
            <a:pPr>
              <a:buFont typeface="Wingdings" panose="020B0604020202020204" pitchFamily="34" charset="0"/>
              <a:buChar char="Ø"/>
            </a:pPr>
            <a:endParaRPr lang="it-IT" sz="2400" b="1"/>
          </a:p>
          <a:p>
            <a:pPr>
              <a:buFont typeface="Wingdings" panose="020B0604020202020204" pitchFamily="34" charset="0"/>
              <a:buChar char="Ø"/>
            </a:pPr>
            <a:endParaRPr lang="it-IT" sz="2400" b="1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56FC3B5-EE1A-45F4-915C-6F5BF4B34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132" y="3740149"/>
            <a:ext cx="6680200" cy="25527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CDFBCC5-786A-44F2-B353-21224CA4E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033" y="5588529"/>
            <a:ext cx="668868" cy="55774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6604AFA-1AEA-4AB2-89C5-E89970AFB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566" y="5732462"/>
            <a:ext cx="677334" cy="346075"/>
          </a:xfrm>
          <a:prstGeom prst="rect">
            <a:avLst/>
          </a:prstGeom>
        </p:spPr>
      </p:pic>
      <p:sp>
        <p:nvSpPr>
          <p:cNvPr id="10" name="Segnaposto contenuto 12">
            <a:extLst>
              <a:ext uri="{FF2B5EF4-FFF2-40B4-BE49-F238E27FC236}">
                <a16:creationId xmlns:a16="http://schemas.microsoft.com/office/drawing/2014/main" id="{B56C733C-417A-48DA-99AF-AE8EF95586FB}"/>
              </a:ext>
            </a:extLst>
          </p:cNvPr>
          <p:cNvSpPr txBox="1">
            <a:spLocks/>
          </p:cNvSpPr>
          <p:nvPr/>
        </p:nvSpPr>
        <p:spPr>
          <a:xfrm>
            <a:off x="5224463" y="3188758"/>
            <a:ext cx="4910137" cy="753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600" b="1"/>
              <a:t>...</a:t>
            </a:r>
            <a:r>
              <a:rPr lang="it-IT" sz="2600" b="1" err="1"/>
              <a:t>associated</a:t>
            </a:r>
            <a:r>
              <a:rPr lang="it-IT" sz="2600" b="1"/>
              <a:t> to:</a:t>
            </a:r>
            <a:endParaRPr lang="en-US"/>
          </a:p>
          <a:p>
            <a:pPr marL="0" indent="0">
              <a:buNone/>
            </a:pPr>
            <a:endParaRPr lang="it-IT" sz="2400" b="1"/>
          </a:p>
          <a:p>
            <a:pPr>
              <a:buFont typeface="Wingdings" panose="020B0604020202020204" pitchFamily="34" charset="0"/>
              <a:buChar char="Ø"/>
            </a:pPr>
            <a:endParaRPr lang="it-IT" sz="2400" b="1"/>
          </a:p>
          <a:p>
            <a:pPr>
              <a:buFont typeface="Wingdings" panose="020B0604020202020204" pitchFamily="34" charset="0"/>
              <a:buChar char="Ø"/>
            </a:pPr>
            <a:endParaRPr lang="it-IT" sz="2400" b="1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C5786E9C-5F13-49F1-8B3E-6CC4C18CA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833" y="365931"/>
            <a:ext cx="7492999" cy="2553479"/>
          </a:xfrm>
          <a:prstGeom prst="rect">
            <a:avLst/>
          </a:prstGeom>
        </p:spPr>
      </p:pic>
      <p:sp>
        <p:nvSpPr>
          <p:cNvPr id="12" name="Segnaposto contenuto 12">
            <a:extLst>
              <a:ext uri="{FF2B5EF4-FFF2-40B4-BE49-F238E27FC236}">
                <a16:creationId xmlns:a16="http://schemas.microsoft.com/office/drawing/2014/main" id="{233C7BAE-99AD-4839-8525-A5B1B2819FC0}"/>
              </a:ext>
            </a:extLst>
          </p:cNvPr>
          <p:cNvSpPr txBox="1">
            <a:spLocks/>
          </p:cNvSpPr>
          <p:nvPr/>
        </p:nvSpPr>
        <p:spPr>
          <a:xfrm>
            <a:off x="9830057" y="3773"/>
            <a:ext cx="2400374" cy="30203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3000" b="1"/>
          </a:p>
          <a:p>
            <a:pPr>
              <a:buFont typeface="Wingdings" panose="020B0604020202020204" pitchFamily="34" charset="0"/>
              <a:buChar char="Ø"/>
            </a:pPr>
            <a:endParaRPr lang="it-IT" sz="2400" b="1"/>
          </a:p>
          <a:p>
            <a:pPr marL="0" indent="0">
              <a:buNone/>
            </a:pPr>
            <a:endParaRPr lang="it-IT" sz="2400" b="1"/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4A4EAE6A-F883-4D7E-9CA8-45109FBA3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730" y="577993"/>
            <a:ext cx="733425" cy="71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5D247651-1720-4993-8488-A074BCD82D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647" y="1127414"/>
            <a:ext cx="723900" cy="72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53CA53A3-32FE-4047-9614-7D869C2C4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9487" y="1733132"/>
            <a:ext cx="75247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5B67BB21-5841-4907-940B-B28491B9C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6707" y="2305421"/>
            <a:ext cx="742950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F7DDF6B9-AD79-46BD-92B0-3775B666D3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0481" y="2725819"/>
            <a:ext cx="762000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2F07296F-5A5F-4E0B-A761-28114AFFBD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3492" y="1857666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6441591C-0B51-4515-AB76-41453489C2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4389" y="2228249"/>
            <a:ext cx="77152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A10781F8-4F4E-4A07-A98E-51D4632E28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7352" y="2264040"/>
            <a:ext cx="704850" cy="71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4E4CA21C-37ED-464D-84DF-68C2C3A020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288" y="469508"/>
            <a:ext cx="733425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4B3093CA-9720-4961-B79D-940404E89A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93356" y="2666814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CF41F5DD-021D-420F-9384-C1D708704F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21944" y="3027837"/>
            <a:ext cx="75247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546344A9-0085-4839-B5AA-91D2408704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30370" y="1934130"/>
            <a:ext cx="742950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2E3307AC-DBF4-45F7-AF31-CFE168C70C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54030" y="366156"/>
            <a:ext cx="771525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id="{F8BD24BC-F2CD-43DB-9E54-3CC3B4BF722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92950" y="2570541"/>
            <a:ext cx="806657" cy="748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6">
            <a:extLst>
              <a:ext uri="{FF2B5EF4-FFF2-40B4-BE49-F238E27FC236}">
                <a16:creationId xmlns:a16="http://schemas.microsoft.com/office/drawing/2014/main" id="{74A8479B-3417-4A20-939A-50DD333F99C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39455" y="1985082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B35DA4D6-F648-416D-9111-D7500F39B5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06186" y="2631993"/>
            <a:ext cx="77152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8">
            <a:extLst>
              <a:ext uri="{FF2B5EF4-FFF2-40B4-BE49-F238E27FC236}">
                <a16:creationId xmlns:a16="http://schemas.microsoft.com/office/drawing/2014/main" id="{669A3619-E78F-443D-903B-ECFD0936E9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702759" y="1172502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9">
            <a:extLst>
              <a:ext uri="{FF2B5EF4-FFF2-40B4-BE49-F238E27FC236}">
                <a16:creationId xmlns:a16="http://schemas.microsoft.com/office/drawing/2014/main" id="{38CAF62C-102F-45AB-B262-B5F35CD8E34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84254" y="2295896"/>
            <a:ext cx="78105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40">
            <a:extLst>
              <a:ext uri="{FF2B5EF4-FFF2-40B4-BE49-F238E27FC236}">
                <a16:creationId xmlns:a16="http://schemas.microsoft.com/office/drawing/2014/main" id="{844C8A76-AADE-4FCC-9C6D-039D7F523AE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455234" y="1444089"/>
            <a:ext cx="762000" cy="72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1">
            <a:extLst>
              <a:ext uri="{FF2B5EF4-FFF2-40B4-BE49-F238E27FC236}">
                <a16:creationId xmlns:a16="http://schemas.microsoft.com/office/drawing/2014/main" id="{B9DEE37B-DBC5-4AD3-AD11-7F0F044A8F2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606882" y="1247524"/>
            <a:ext cx="714375" cy="71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2">
            <a:extLst>
              <a:ext uri="{FF2B5EF4-FFF2-40B4-BE49-F238E27FC236}">
                <a16:creationId xmlns:a16="http://schemas.microsoft.com/office/drawing/2014/main" id="{6322ADA7-CAC6-44E4-AB89-15175AA068A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262322" y="2509219"/>
            <a:ext cx="790575" cy="790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43">
            <a:extLst>
              <a:ext uri="{FF2B5EF4-FFF2-40B4-BE49-F238E27FC236}">
                <a16:creationId xmlns:a16="http://schemas.microsoft.com/office/drawing/2014/main" id="{75AF251E-E4C1-4365-956E-FFDD158916B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207831" y="682831"/>
            <a:ext cx="7620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44">
            <a:extLst>
              <a:ext uri="{FF2B5EF4-FFF2-40B4-BE49-F238E27FC236}">
                <a16:creationId xmlns:a16="http://schemas.microsoft.com/office/drawing/2014/main" id="{053BA4FD-144C-40B9-8BB8-EDF12193FD5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09385" y="-18989"/>
            <a:ext cx="808760" cy="760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5">
            <a:extLst>
              <a:ext uri="{FF2B5EF4-FFF2-40B4-BE49-F238E27FC236}">
                <a16:creationId xmlns:a16="http://schemas.microsoft.com/office/drawing/2014/main" id="{E4BA5415-0850-449E-9C24-84B1B75FFBB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500322" y="2999262"/>
            <a:ext cx="790575" cy="800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46">
            <a:extLst>
              <a:ext uri="{FF2B5EF4-FFF2-40B4-BE49-F238E27FC236}">
                <a16:creationId xmlns:a16="http://schemas.microsoft.com/office/drawing/2014/main" id="{E92A287D-EF55-4372-8D07-A8CC8DC9F4C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146037" y="1124135"/>
            <a:ext cx="790575" cy="809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Picture 47">
            <a:extLst>
              <a:ext uri="{FF2B5EF4-FFF2-40B4-BE49-F238E27FC236}">
                <a16:creationId xmlns:a16="http://schemas.microsoft.com/office/drawing/2014/main" id="{88B6E3C4-E2AD-4770-B0B8-0EA9ACA94CA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812851" y="4763"/>
            <a:ext cx="7810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9">
            <a:extLst>
              <a:ext uri="{FF2B5EF4-FFF2-40B4-BE49-F238E27FC236}">
                <a16:creationId xmlns:a16="http://schemas.microsoft.com/office/drawing/2014/main" id="{1176EB8C-2A39-432A-B959-1DC2F150C26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059638" y="1761507"/>
            <a:ext cx="8001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50">
            <a:extLst>
              <a:ext uri="{FF2B5EF4-FFF2-40B4-BE49-F238E27FC236}">
                <a16:creationId xmlns:a16="http://schemas.microsoft.com/office/drawing/2014/main" id="{9A3CF757-25BE-40EF-BA2B-76EA9528FE8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397954" y="1360157"/>
            <a:ext cx="742950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1">
            <a:extLst>
              <a:ext uri="{FF2B5EF4-FFF2-40B4-BE49-F238E27FC236}">
                <a16:creationId xmlns:a16="http://schemas.microsoft.com/office/drawing/2014/main" id="{70F74F9F-D04F-40C4-884D-7322B6A7399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335754" y="2650438"/>
            <a:ext cx="733425" cy="72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52">
            <a:extLst>
              <a:ext uri="{FF2B5EF4-FFF2-40B4-BE49-F238E27FC236}">
                <a16:creationId xmlns:a16="http://schemas.microsoft.com/office/drawing/2014/main" id="{A2F419B4-CD23-4385-BCF7-93B6E32D07E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921734" y="839467"/>
            <a:ext cx="7620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34488C29-094D-43A4-BAD8-B02CB367E9B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277472" y="2705305"/>
            <a:ext cx="755651" cy="742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060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3B479A1-34B3-4E1D-B170-C0AC41AE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385"/>
            <a:ext cx="12236449" cy="68587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8FD990-BEDF-4BC1-B5D4-1EAC791A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6</a:t>
            </a:fld>
            <a:endParaRPr lang="it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C90877-AC6A-4EB0-86AA-B3CC8E281B75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9F675C-F75F-4F4F-B491-EF05755EC949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94E31061-631C-4281-B828-5A08472C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F59296-F851-469F-8F68-7C8351E70A6F}"/>
              </a:ext>
            </a:extLst>
          </p:cNvPr>
          <p:cNvSpPr txBox="1"/>
          <p:nvPr/>
        </p:nvSpPr>
        <p:spPr>
          <a:xfrm rot="-10800000" flipV="1">
            <a:off x="480993" y="1021731"/>
            <a:ext cx="2608841" cy="1138773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1. 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</a:rPr>
              <a:t>THE PYPSA MEETS EARTH INITIATIVE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A3144-23C3-4DD4-9744-49630ED78024}"/>
              </a:ext>
            </a:extLst>
          </p:cNvPr>
          <p:cNvSpPr txBox="1"/>
          <p:nvPr/>
        </p:nvSpPr>
        <p:spPr>
          <a:xfrm>
            <a:off x="1137368" y="3320030"/>
            <a:ext cx="2586209" cy="1415772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II.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THE PYPSA-AFRICA PROTOTYPE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AA27DC-7F35-4E6B-A3D7-26DF17525D1A}"/>
              </a:ext>
            </a:extLst>
          </p:cNvPr>
          <p:cNvSpPr txBox="1"/>
          <p:nvPr/>
        </p:nvSpPr>
        <p:spPr>
          <a:xfrm>
            <a:off x="4389071" y="1335811"/>
            <a:ext cx="2110902" cy="1138773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III.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DEALING WITH MISSING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36D697-999B-43B6-8E4C-47EE38C6E73E}"/>
              </a:ext>
            </a:extLst>
          </p:cNvPr>
          <p:cNvSpPr txBox="1"/>
          <p:nvPr/>
        </p:nvSpPr>
        <p:spPr>
          <a:xfrm>
            <a:off x="4743666" y="4874207"/>
            <a:ext cx="3152050" cy="1415772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IV.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]HOW TO GET INVOLVED IN OUR EARTH-MISSION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2DFD8-E1A0-4060-B34E-6C17ECF39D1A}"/>
              </a:ext>
            </a:extLst>
          </p:cNvPr>
          <p:cNvSpPr txBox="1"/>
          <p:nvPr/>
        </p:nvSpPr>
        <p:spPr>
          <a:xfrm>
            <a:off x="9100242" y="38944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6F7287"/>
              </a:solidFill>
              <a:latin typeface="Neue Pla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53C4E6-E36B-499F-8358-A1EB7CECF18E}"/>
              </a:ext>
            </a:extLst>
          </p:cNvPr>
          <p:cNvSpPr txBox="1"/>
          <p:nvPr/>
        </p:nvSpPr>
        <p:spPr>
          <a:xfrm>
            <a:off x="8478219" y="2361870"/>
            <a:ext cx="3521734" cy="196977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V.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PANEL DISCUSSION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"THE </a:t>
            </a:r>
            <a:r>
              <a:rPr lang="en-US" b="1">
                <a:solidFill>
                  <a:schemeClr val="bg1"/>
                </a:solidFill>
              </a:rPr>
              <a:t>ENERGY SYSTEM MODELLING CHALLENGES AND OPPORTUNITIES OF THE 21 CENTURY"</a:t>
            </a:r>
            <a:endParaRPr lang="en-GB" b="1">
              <a:solidFill>
                <a:schemeClr val="bg1"/>
              </a:solidFill>
            </a:endParaRPr>
          </a:p>
        </p:txBody>
      </p:sp>
      <p:pic>
        <p:nvPicPr>
          <p:cNvPr id="4" name="Graphic 4" descr="Flag with solid fill">
            <a:extLst>
              <a:ext uri="{FF2B5EF4-FFF2-40B4-BE49-F238E27FC236}">
                <a16:creationId xmlns:a16="http://schemas.microsoft.com/office/drawing/2014/main" id="{56AF8618-C99A-44EB-B756-80A8D239D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9460" y="746760"/>
            <a:ext cx="2026920" cy="2026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8495F9-CFE5-4C90-9809-02EFF8A8654D}"/>
              </a:ext>
            </a:extLst>
          </p:cNvPr>
          <p:cNvSpPr txBox="1"/>
          <p:nvPr/>
        </p:nvSpPr>
        <p:spPr>
          <a:xfrm>
            <a:off x="7581900" y="883920"/>
            <a:ext cx="12877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Q&amp;A</a:t>
            </a:r>
          </a:p>
          <a:p>
            <a:pPr algn="ctr"/>
            <a:r>
              <a:rPr lang="en-GB" sz="2400" b="1">
                <a:solidFill>
                  <a:schemeClr val="bg1"/>
                </a:solidFill>
              </a:rPr>
              <a:t>15min</a:t>
            </a:r>
          </a:p>
        </p:txBody>
      </p:sp>
      <p:pic>
        <p:nvPicPr>
          <p:cNvPr id="16" name="Graphic 4" descr="Flag with solid fill">
            <a:extLst>
              <a:ext uri="{FF2B5EF4-FFF2-40B4-BE49-F238E27FC236}">
                <a16:creationId xmlns:a16="http://schemas.microsoft.com/office/drawing/2014/main" id="{FCB4CBAB-873F-4745-8722-61FFE2B23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3060" y="4503419"/>
            <a:ext cx="2026920" cy="20269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265492-CE3E-47ED-90C1-1742ED03F884}"/>
              </a:ext>
            </a:extLst>
          </p:cNvPr>
          <p:cNvSpPr txBox="1"/>
          <p:nvPr/>
        </p:nvSpPr>
        <p:spPr>
          <a:xfrm>
            <a:off x="9715499" y="4640579"/>
            <a:ext cx="12877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Q&amp;A</a:t>
            </a:r>
          </a:p>
          <a:p>
            <a:pPr algn="ctr"/>
            <a:r>
              <a:rPr lang="en-GB" sz="2400" b="1">
                <a:solidFill>
                  <a:schemeClr val="bg1"/>
                </a:solidFill>
              </a:rPr>
              <a:t>15min</a:t>
            </a:r>
          </a:p>
        </p:txBody>
      </p:sp>
    </p:spTree>
    <p:extLst>
      <p:ext uri="{BB962C8B-B14F-4D97-AF65-F5344CB8AC3E}">
        <p14:creationId xmlns:p14="http://schemas.microsoft.com/office/powerpoint/2010/main" val="1198298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nature, dirt&#10;&#10;Description automatically generated">
            <a:extLst>
              <a:ext uri="{FF2B5EF4-FFF2-40B4-BE49-F238E27FC236}">
                <a16:creationId xmlns:a16="http://schemas.microsoft.com/office/drawing/2014/main" id="{EF80EF53-90CF-42F2-9772-8827AB0EB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33" b="347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F2BDC13-7C68-4202-BB65-560422EB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60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7D5171A-8E6B-4722-ADA5-89B7EFEC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88" y="751917"/>
            <a:ext cx="5356326" cy="1154218"/>
          </a:xfrm>
        </p:spPr>
        <p:txBody>
          <a:bodyPr/>
          <a:lstStyle/>
          <a:p>
            <a:r>
              <a:rPr lang="it-IT"/>
              <a:t>WHY PEOPLE JOIN US?</a:t>
            </a:r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57BB91DB-4B78-4AFA-A37A-CFE2C6E502DA}"/>
              </a:ext>
            </a:extLst>
          </p:cNvPr>
          <p:cNvSpPr txBox="1">
            <a:spLocks/>
          </p:cNvSpPr>
          <p:nvPr/>
        </p:nvSpPr>
        <p:spPr bwMode="black">
          <a:xfrm>
            <a:off x="6302851" y="751917"/>
            <a:ext cx="5356326" cy="1154218"/>
          </a:xfrm>
          <a:prstGeom prst="rect">
            <a:avLst/>
          </a:prstGeom>
          <a:solidFill>
            <a:srgbClr val="F6A21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How </a:t>
            </a:r>
            <a:r>
              <a:rPr lang="it-IT" err="1"/>
              <a:t>PeOple</a:t>
            </a:r>
            <a:r>
              <a:rPr lang="it-IT"/>
              <a:t> join </a:t>
            </a:r>
            <a:r>
              <a:rPr lang="it-IT" err="1"/>
              <a:t>us</a:t>
            </a:r>
            <a:endParaRPr lang="en-US" err="1"/>
          </a:p>
        </p:txBody>
      </p:sp>
      <p:sp>
        <p:nvSpPr>
          <p:cNvPr id="53" name="Segnaposto contenuto 12">
            <a:extLst>
              <a:ext uri="{FF2B5EF4-FFF2-40B4-BE49-F238E27FC236}">
                <a16:creationId xmlns:a16="http://schemas.microsoft.com/office/drawing/2014/main" id="{DBD78C3F-1D18-4ED2-B9CF-22D1DE69AAE0}"/>
              </a:ext>
            </a:extLst>
          </p:cNvPr>
          <p:cNvSpPr txBox="1">
            <a:spLocks/>
          </p:cNvSpPr>
          <p:nvPr/>
        </p:nvSpPr>
        <p:spPr>
          <a:xfrm>
            <a:off x="473388" y="2199004"/>
            <a:ext cx="5356326" cy="3970338"/>
          </a:xfrm>
          <a:prstGeom prst="rect">
            <a:avLst/>
          </a:prstGeom>
          <a:solidFill>
            <a:srgbClr val="0A002E">
              <a:alpha val="45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000" b="1" err="1">
                <a:solidFill>
                  <a:schemeClr val="bg1"/>
                </a:solidFill>
              </a:rPr>
              <a:t>Creating</a:t>
            </a:r>
            <a:r>
              <a:rPr lang="it-IT" sz="3000" b="1">
                <a:solidFill>
                  <a:schemeClr val="bg1"/>
                </a:solidFill>
              </a:rPr>
              <a:t> impact</a:t>
            </a:r>
          </a:p>
          <a:p>
            <a:r>
              <a:rPr lang="it-IT" sz="3000" b="1">
                <a:solidFill>
                  <a:schemeClr val="bg1"/>
                </a:solidFill>
              </a:rPr>
              <a:t>Solve </a:t>
            </a:r>
            <a:r>
              <a:rPr lang="it-IT" sz="3000" b="1" err="1">
                <a:solidFill>
                  <a:schemeClr val="bg1"/>
                </a:solidFill>
              </a:rPr>
              <a:t>your</a:t>
            </a:r>
            <a:r>
              <a:rPr lang="it-IT" sz="3000" b="1">
                <a:solidFill>
                  <a:schemeClr val="bg1"/>
                </a:solidFill>
              </a:rPr>
              <a:t> energy </a:t>
            </a:r>
            <a:r>
              <a:rPr lang="it-IT" sz="3000" b="1" err="1">
                <a:solidFill>
                  <a:schemeClr val="bg1"/>
                </a:solidFill>
              </a:rPr>
              <a:t>problem</a:t>
            </a:r>
            <a:endParaRPr lang="it-IT" sz="3000" b="1">
              <a:solidFill>
                <a:schemeClr val="bg1"/>
              </a:solidFill>
            </a:endParaRPr>
          </a:p>
          <a:p>
            <a:r>
              <a:rPr lang="it-IT" sz="3000" b="1" err="1">
                <a:solidFill>
                  <a:schemeClr val="bg1"/>
                </a:solidFill>
              </a:rPr>
              <a:t>Learn</a:t>
            </a:r>
            <a:r>
              <a:rPr lang="it-IT" sz="3000" b="1">
                <a:solidFill>
                  <a:schemeClr val="bg1"/>
                </a:solidFill>
              </a:rPr>
              <a:t> and </a:t>
            </a:r>
            <a:r>
              <a:rPr lang="it-IT" sz="3000" b="1" err="1">
                <a:solidFill>
                  <a:schemeClr val="bg1"/>
                </a:solidFill>
              </a:rPr>
              <a:t>apply</a:t>
            </a:r>
            <a:r>
              <a:rPr lang="it-IT" sz="3000" b="1">
                <a:solidFill>
                  <a:schemeClr val="bg1"/>
                </a:solidFill>
              </a:rPr>
              <a:t> </a:t>
            </a:r>
            <a:r>
              <a:rPr lang="it-IT" sz="3000" b="1" err="1">
                <a:solidFill>
                  <a:schemeClr val="bg1"/>
                </a:solidFill>
              </a:rPr>
              <a:t>methods</a:t>
            </a:r>
            <a:endParaRPr lang="it-IT" sz="3000" b="1">
              <a:solidFill>
                <a:schemeClr val="bg1"/>
              </a:solidFill>
            </a:endParaRPr>
          </a:p>
          <a:p>
            <a:r>
              <a:rPr lang="it-IT" sz="3000" b="1">
                <a:solidFill>
                  <a:schemeClr val="bg1"/>
                </a:solidFill>
              </a:rPr>
              <a:t>Work </a:t>
            </a:r>
            <a:r>
              <a:rPr lang="it-IT" sz="3000" b="1" err="1">
                <a:solidFill>
                  <a:schemeClr val="bg1"/>
                </a:solidFill>
              </a:rPr>
              <a:t>together</a:t>
            </a:r>
            <a:endParaRPr lang="it-IT" sz="3000" b="1">
              <a:solidFill>
                <a:schemeClr val="bg1"/>
              </a:solidFill>
            </a:endParaRPr>
          </a:p>
          <a:p>
            <a:r>
              <a:rPr lang="it-IT" sz="3000" b="1" err="1">
                <a:solidFill>
                  <a:schemeClr val="bg1"/>
                </a:solidFill>
              </a:rPr>
              <a:t>What</a:t>
            </a:r>
            <a:r>
              <a:rPr lang="it-IT" sz="3000" b="1">
                <a:solidFill>
                  <a:schemeClr val="bg1"/>
                </a:solidFill>
              </a:rPr>
              <a:t> </a:t>
            </a:r>
            <a:r>
              <a:rPr lang="it-IT" sz="3000" b="1" err="1">
                <a:solidFill>
                  <a:schemeClr val="bg1"/>
                </a:solidFill>
              </a:rPr>
              <a:t>is</a:t>
            </a:r>
            <a:r>
              <a:rPr lang="it-IT" sz="3000" b="1">
                <a:solidFill>
                  <a:schemeClr val="bg1"/>
                </a:solidFill>
              </a:rPr>
              <a:t> </a:t>
            </a:r>
            <a:r>
              <a:rPr lang="it-IT" sz="3000" b="1" err="1">
                <a:solidFill>
                  <a:schemeClr val="bg1"/>
                </a:solidFill>
              </a:rPr>
              <a:t>your</a:t>
            </a:r>
            <a:r>
              <a:rPr lang="it-IT" sz="3000" b="1">
                <a:solidFill>
                  <a:schemeClr val="bg1"/>
                </a:solidFill>
              </a:rPr>
              <a:t> </a:t>
            </a:r>
            <a:r>
              <a:rPr lang="it-IT" sz="3000" b="1" err="1">
                <a:solidFill>
                  <a:schemeClr val="bg1"/>
                </a:solidFill>
              </a:rPr>
              <a:t>motivation</a:t>
            </a:r>
            <a:r>
              <a:rPr lang="it-IT" sz="3000" b="1">
                <a:solidFill>
                  <a:schemeClr val="bg1"/>
                </a:solidFill>
              </a:rPr>
              <a:t>?</a:t>
            </a:r>
            <a:endParaRPr lang="it-IT" sz="2400" b="1">
              <a:solidFill>
                <a:schemeClr val="bg1"/>
              </a:solidFill>
            </a:endParaRPr>
          </a:p>
        </p:txBody>
      </p:sp>
      <p:sp>
        <p:nvSpPr>
          <p:cNvPr id="10" name="Segnaposto contenuto 12">
            <a:extLst>
              <a:ext uri="{FF2B5EF4-FFF2-40B4-BE49-F238E27FC236}">
                <a16:creationId xmlns:a16="http://schemas.microsoft.com/office/drawing/2014/main" id="{544BD530-0D4F-421B-9D6D-C59D80E4358A}"/>
              </a:ext>
            </a:extLst>
          </p:cNvPr>
          <p:cNvSpPr txBox="1">
            <a:spLocks/>
          </p:cNvSpPr>
          <p:nvPr/>
        </p:nvSpPr>
        <p:spPr>
          <a:xfrm>
            <a:off x="6302850" y="2199004"/>
            <a:ext cx="5356327" cy="3970338"/>
          </a:xfrm>
          <a:prstGeom prst="rect">
            <a:avLst/>
          </a:prstGeom>
          <a:solidFill>
            <a:srgbClr val="0A002E">
              <a:alpha val="45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000" b="1" err="1">
                <a:solidFill>
                  <a:schemeClr val="bg1"/>
                </a:solidFill>
              </a:rPr>
              <a:t>As</a:t>
            </a:r>
            <a:r>
              <a:rPr lang="it-IT" sz="3000" b="1">
                <a:solidFill>
                  <a:schemeClr val="bg1"/>
                </a:solidFill>
              </a:rPr>
              <a:t> a hobby</a:t>
            </a:r>
          </a:p>
          <a:p>
            <a:endParaRPr lang="it-IT" sz="3000" b="1">
              <a:solidFill>
                <a:schemeClr val="bg1"/>
              </a:solidFill>
            </a:endParaRPr>
          </a:p>
          <a:p>
            <a:r>
              <a:rPr lang="it-IT" sz="3000" b="1">
                <a:solidFill>
                  <a:schemeClr val="bg1"/>
                </a:solidFill>
              </a:rPr>
              <a:t>Use                for </a:t>
            </a:r>
            <a:r>
              <a:rPr lang="it-IT" sz="3000" b="1" err="1">
                <a:solidFill>
                  <a:schemeClr val="bg1"/>
                </a:solidFill>
              </a:rPr>
              <a:t>your</a:t>
            </a:r>
            <a:r>
              <a:rPr lang="it-IT" sz="3000" b="1">
                <a:solidFill>
                  <a:schemeClr val="bg1"/>
                </a:solidFill>
              </a:rPr>
              <a:t> work</a:t>
            </a:r>
          </a:p>
          <a:p>
            <a:endParaRPr lang="it-IT" sz="3000" b="1">
              <a:solidFill>
                <a:schemeClr val="bg1"/>
              </a:solidFill>
            </a:endParaRPr>
          </a:p>
          <a:p>
            <a:r>
              <a:rPr lang="it-IT" sz="3000" b="1">
                <a:solidFill>
                  <a:schemeClr val="bg1"/>
                </a:solidFill>
              </a:rPr>
              <a:t>Fund </a:t>
            </a:r>
            <a:r>
              <a:rPr lang="it-IT" sz="3000" b="1" err="1">
                <a:solidFill>
                  <a:schemeClr val="bg1"/>
                </a:solidFill>
              </a:rPr>
              <a:t>dedicated</a:t>
            </a:r>
            <a:r>
              <a:rPr lang="it-IT" sz="3000" b="1">
                <a:solidFill>
                  <a:schemeClr val="bg1"/>
                </a:solidFill>
              </a:rPr>
              <a:t> positions (coming)</a:t>
            </a:r>
            <a:endParaRPr lang="it-IT" sz="2400" b="1">
              <a:solidFill>
                <a:schemeClr val="bg1"/>
              </a:solidFill>
            </a:endParaRP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3BAF46F8-AD8E-4BE7-B7C2-9CE7788170BA}"/>
              </a:ext>
            </a:extLst>
          </p:cNvPr>
          <p:cNvGrpSpPr>
            <a:grpSpLocks noChangeAspect="1"/>
          </p:cNvGrpSpPr>
          <p:nvPr/>
        </p:nvGrpSpPr>
        <p:grpSpPr>
          <a:xfrm>
            <a:off x="7457453" y="3701551"/>
            <a:ext cx="1525260" cy="522378"/>
            <a:chOff x="11839460" y="830899"/>
            <a:chExt cx="2596309" cy="890443"/>
          </a:xfrm>
        </p:grpSpPr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A97B8F80-FA6E-4992-9F87-F61AACF5F021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3" name="Picture 18" descr="Logo&#10;&#10;Description automatically generated">
              <a:extLst>
                <a:ext uri="{FF2B5EF4-FFF2-40B4-BE49-F238E27FC236}">
                  <a16:creationId xmlns:a16="http://schemas.microsoft.com/office/drawing/2014/main" id="{B68703BA-051A-4786-97F3-321C86D59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37257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3EDFF352-25BB-439E-BADA-013BD15B5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238"/>
            <a:ext cx="12192000" cy="8136009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7A38427-4B9B-4B9D-B8E0-5AA1057A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61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ADF1F8-34E4-471A-B54B-57D6F1C4EA15}"/>
              </a:ext>
            </a:extLst>
          </p:cNvPr>
          <p:cNvSpPr txBox="1"/>
          <p:nvPr/>
        </p:nvSpPr>
        <p:spPr>
          <a:xfrm>
            <a:off x="2988733" y="242614"/>
            <a:ext cx="6477000" cy="1384995"/>
          </a:xfrm>
          <a:prstGeom prst="rect">
            <a:avLst/>
          </a:prstGeom>
          <a:solidFill>
            <a:srgbClr val="DED7D7">
              <a:alpha val="45000"/>
            </a:srgbClr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6000" b="1">
                <a:solidFill>
                  <a:schemeClr val="bg1"/>
                </a:solidFill>
              </a:rPr>
              <a:t>OUR WISHLIST</a:t>
            </a:r>
            <a:endParaRPr lang="en-US" sz="6000">
              <a:solidFill>
                <a:schemeClr val="bg1"/>
              </a:solidFill>
            </a:endParaRPr>
          </a:p>
          <a:p>
            <a:pPr algn="ctr"/>
            <a:r>
              <a:rPr lang="en-GB" sz="2400" b="1" i="1" u="sng">
                <a:solidFill>
                  <a:schemeClr val="bg1"/>
                </a:solidFill>
              </a:rPr>
              <a:t>OR:</a:t>
            </a:r>
            <a:r>
              <a:rPr lang="en-GB" sz="2400" b="1">
                <a:solidFill>
                  <a:schemeClr val="bg1"/>
                </a:solidFill>
              </a:rPr>
              <a:t> WHAT WE NEED TO CONTINUE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3951C3-59E4-4129-AA7C-93DA88FAEA7D}"/>
              </a:ext>
            </a:extLst>
          </p:cNvPr>
          <p:cNvSpPr txBox="1"/>
          <p:nvPr/>
        </p:nvSpPr>
        <p:spPr>
          <a:xfrm>
            <a:off x="685800" y="1913924"/>
            <a:ext cx="10854267" cy="4401205"/>
          </a:xfrm>
          <a:prstGeom prst="rect">
            <a:avLst/>
          </a:prstGeom>
          <a:solidFill>
            <a:srgbClr val="DED7D7">
              <a:alpha val="45000"/>
            </a:srgbClr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685800" indent="-685800">
              <a:buFont typeface="Arial"/>
              <a:buChar char="•"/>
            </a:pPr>
            <a:endParaRPr lang="en-GB" sz="4000" b="1">
              <a:solidFill>
                <a:schemeClr val="bg1"/>
              </a:solidFill>
              <a:ea typeface="+mn-lt"/>
              <a:cs typeface="+mn-lt"/>
            </a:endParaRPr>
          </a:p>
          <a:p>
            <a:pPr marL="685800" indent="-685800">
              <a:buFont typeface="Arial"/>
              <a:buChar char="•"/>
            </a:pPr>
            <a:r>
              <a:rPr lang="en-GB" sz="4000" b="1">
                <a:solidFill>
                  <a:schemeClr val="bg1"/>
                </a:solidFill>
                <a:ea typeface="+mn-lt"/>
                <a:cs typeface="+mn-lt"/>
              </a:rPr>
              <a:t>Contribute new open data and methods</a:t>
            </a:r>
            <a:endParaRPr lang="en-GB">
              <a:solidFill>
                <a:schemeClr val="bg1"/>
              </a:solidFill>
            </a:endParaRPr>
          </a:p>
          <a:p>
            <a:pPr marL="685800" indent="-685800">
              <a:buFont typeface="Arial"/>
              <a:buChar char="•"/>
            </a:pPr>
            <a:r>
              <a:rPr lang="en-GB" sz="4000" b="1">
                <a:solidFill>
                  <a:schemeClr val="bg1"/>
                </a:solidFill>
                <a:ea typeface="+mn-lt"/>
                <a:cs typeface="+mn-lt"/>
              </a:rPr>
              <a:t>Expand and validate model in you</a:t>
            </a:r>
            <a:r>
              <a:rPr lang="en-GB" sz="4000" b="1">
                <a:solidFill>
                  <a:schemeClr val="bg1"/>
                </a:solidFill>
              </a:rPr>
              <a:t>r region</a:t>
            </a:r>
          </a:p>
          <a:p>
            <a:pPr marL="685800" indent="-685800">
              <a:buFont typeface="Arial"/>
              <a:buChar char="•"/>
            </a:pPr>
            <a:r>
              <a:rPr lang="en-GB" sz="4000" b="1">
                <a:solidFill>
                  <a:schemeClr val="bg1"/>
                </a:solidFill>
              </a:rPr>
              <a:t>Participate and share your ideas</a:t>
            </a:r>
          </a:p>
          <a:p>
            <a:pPr marL="685800" indent="-685800">
              <a:buFont typeface="Arial"/>
              <a:buChar char="•"/>
            </a:pPr>
            <a:r>
              <a:rPr lang="en-GB" sz="4000" b="1">
                <a:solidFill>
                  <a:schemeClr val="bg1"/>
                </a:solidFill>
                <a:ea typeface="+mn-lt"/>
                <a:cs typeface="+mn-lt"/>
              </a:rPr>
              <a:t>Join or lead an open data campaign</a:t>
            </a:r>
            <a:endParaRPr lang="en-GB" sz="4000" b="1">
              <a:solidFill>
                <a:schemeClr val="bg1"/>
              </a:solidFill>
            </a:endParaRPr>
          </a:p>
          <a:p>
            <a:pPr marL="685800" indent="-685800">
              <a:buFont typeface="Arial"/>
              <a:buChar char="•"/>
            </a:pPr>
            <a:r>
              <a:rPr lang="en-GB" sz="4000" b="1">
                <a:solidFill>
                  <a:schemeClr val="bg1"/>
                </a:solidFill>
              </a:rPr>
              <a:t>Join or lead a code team</a:t>
            </a:r>
          </a:p>
          <a:p>
            <a:pPr marL="685800" indent="-685800">
              <a:buFont typeface="Arial"/>
              <a:buChar char="•"/>
            </a:pPr>
            <a:endParaRPr lang="en-GB" sz="4000" b="1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942DA8-4312-4F48-859C-8C8866392E5E}"/>
              </a:ext>
            </a:extLst>
          </p:cNvPr>
          <p:cNvGrpSpPr/>
          <p:nvPr/>
        </p:nvGrpSpPr>
        <p:grpSpPr>
          <a:xfrm>
            <a:off x="9984953" y="325958"/>
            <a:ext cx="2458598" cy="844539"/>
            <a:chOff x="11839460" y="830899"/>
            <a:chExt cx="2596309" cy="89044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8FEAC8-8926-4CA1-ACAB-0375B5BB8610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45668CA0-AA72-4528-9BE3-09B8DE1A8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78214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A517AA-4B48-47E7-BD81-4D44A9FD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62</a:t>
            </a:fld>
            <a:endParaRPr lang="it-IT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7F4EE01-A662-46CB-8FB1-0616D1EA3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30" y="-243745"/>
            <a:ext cx="5110480" cy="7171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55F08E-E81A-426E-90B9-C0D80585A7DC}"/>
              </a:ext>
            </a:extLst>
          </p:cNvPr>
          <p:cNvSpPr txBox="1"/>
          <p:nvPr/>
        </p:nvSpPr>
        <p:spPr>
          <a:xfrm rot="16200000">
            <a:off x="-1482352" y="4919003"/>
            <a:ext cx="367127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hlinkClick r:id="rId3"/>
              </a:rPr>
              <a:t>"up and down the ladder"</a:t>
            </a:r>
            <a:r>
              <a:rPr lang="en-US" sz="800"/>
              <a:t> by </a:t>
            </a:r>
            <a:r>
              <a:rPr lang="en-US" sz="800">
                <a:hlinkClick r:id="rId4"/>
              </a:rPr>
              <a:t>Robert Couse-Baker</a:t>
            </a:r>
            <a:r>
              <a:rPr lang="en-US" sz="800"/>
              <a:t> is licensed under </a:t>
            </a:r>
            <a:r>
              <a:rPr lang="en-US" sz="800">
                <a:hlinkClick r:id="rId5"/>
              </a:rPr>
              <a:t>CC BY 2.0</a:t>
            </a:r>
            <a:endParaRPr lang="en-US" sz="80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8F9D1DC8-6877-4C1E-A9A4-6D9BC8BB5425}"/>
              </a:ext>
            </a:extLst>
          </p:cNvPr>
          <p:cNvSpPr/>
          <p:nvPr/>
        </p:nvSpPr>
        <p:spPr>
          <a:xfrm>
            <a:off x="6173182" y="3291"/>
            <a:ext cx="5282430" cy="6855513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47F4B7-508A-40CD-B378-F476A0E5F042}"/>
              </a:ext>
            </a:extLst>
          </p:cNvPr>
          <p:cNvSpPr txBox="1"/>
          <p:nvPr/>
        </p:nvSpPr>
        <p:spPr>
          <a:xfrm>
            <a:off x="7227693" y="1717112"/>
            <a:ext cx="3161212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6600" b="1">
                <a:solidFill>
                  <a:schemeClr val="bg1"/>
                </a:solidFill>
                <a:latin typeface="Calibri"/>
                <a:cs typeface="Calibri"/>
              </a:rPr>
              <a:t>LEAD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7C91FE-3A45-4044-BEBD-A897E52DF7D9}"/>
              </a:ext>
            </a:extLst>
          </p:cNvPr>
          <p:cNvSpPr txBox="1"/>
          <p:nvPr/>
        </p:nvSpPr>
        <p:spPr>
          <a:xfrm>
            <a:off x="7227693" y="3075975"/>
            <a:ext cx="316121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Calibri"/>
                <a:cs typeface="Calibri"/>
              </a:rPr>
              <a:t>IMPROVE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2B215B-4276-4195-84AA-652290A68204}"/>
              </a:ext>
            </a:extLst>
          </p:cNvPr>
          <p:cNvSpPr txBox="1"/>
          <p:nvPr/>
        </p:nvSpPr>
        <p:spPr>
          <a:xfrm>
            <a:off x="7227695" y="4150427"/>
            <a:ext cx="3161212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  <a:latin typeface="Calibri"/>
                <a:cs typeface="Calibri"/>
              </a:rPr>
              <a:t>PARTICIPATE</a:t>
            </a:r>
            <a:endParaRPr lang="en-US" sz="4400" b="1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3C6ECB-5209-4E38-93F0-320E3CCD9461}"/>
              </a:ext>
            </a:extLst>
          </p:cNvPr>
          <p:cNvSpPr txBox="1"/>
          <p:nvPr/>
        </p:nvSpPr>
        <p:spPr>
          <a:xfrm>
            <a:off x="7227693" y="5108159"/>
            <a:ext cx="3161212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Calibri"/>
                <a:cs typeface="Calibri"/>
              </a:rPr>
              <a:t>USE</a:t>
            </a:r>
            <a:endParaRPr lang="en-US" sz="3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5B7EEC-4F50-4430-A938-FEECC14A09EA}"/>
              </a:ext>
            </a:extLst>
          </p:cNvPr>
          <p:cNvSpPr txBox="1"/>
          <p:nvPr/>
        </p:nvSpPr>
        <p:spPr>
          <a:xfrm>
            <a:off x="7227694" y="6091053"/>
            <a:ext cx="316121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UNDERSTAND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9C934F-7671-495F-A90B-5C1F26B1D622}"/>
              </a:ext>
            </a:extLst>
          </p:cNvPr>
          <p:cNvSpPr txBox="1"/>
          <p:nvPr/>
        </p:nvSpPr>
        <p:spPr>
          <a:xfrm>
            <a:off x="650748" y="1941"/>
            <a:ext cx="3161212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6600" b="1">
                <a:solidFill>
                  <a:schemeClr val="bg1"/>
                </a:solidFill>
                <a:latin typeface="Calibri"/>
                <a:cs typeface="Calibri"/>
              </a:rPr>
              <a:t>Open</a:t>
            </a:r>
            <a:endParaRPr lang="en-US"/>
          </a:p>
          <a:p>
            <a:r>
              <a:rPr lang="en-GB" sz="6600" b="1">
                <a:solidFill>
                  <a:schemeClr val="bg1"/>
                </a:solidFill>
                <a:latin typeface="Calibri"/>
                <a:cs typeface="Calibri"/>
              </a:rPr>
              <a:t>Source</a:t>
            </a:r>
          </a:p>
          <a:p>
            <a:r>
              <a:rPr lang="en-GB" sz="6600" b="1">
                <a:solidFill>
                  <a:schemeClr val="bg1"/>
                </a:solidFill>
                <a:latin typeface="Calibri"/>
                <a:cs typeface="Calibri"/>
              </a:rPr>
              <a:t>Ladder</a:t>
            </a:r>
          </a:p>
        </p:txBody>
      </p:sp>
    </p:spTree>
    <p:extLst>
      <p:ext uri="{BB962C8B-B14F-4D97-AF65-F5344CB8AC3E}">
        <p14:creationId xmlns:p14="http://schemas.microsoft.com/office/powerpoint/2010/main" val="7221217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3B479A1-34B3-4E1D-B170-C0AC41AE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385"/>
            <a:ext cx="12236449" cy="68587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8FD990-BEDF-4BC1-B5D4-1EAC791A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63</a:t>
            </a:fld>
            <a:endParaRPr lang="it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C90877-AC6A-4EB0-86AA-B3CC8E281B75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9F675C-F75F-4F4F-B491-EF05755EC949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94E31061-631C-4281-B828-5A08472C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F59296-F851-469F-8F68-7C8351E70A6F}"/>
              </a:ext>
            </a:extLst>
          </p:cNvPr>
          <p:cNvSpPr txBox="1"/>
          <p:nvPr/>
        </p:nvSpPr>
        <p:spPr>
          <a:xfrm rot="-10800000" flipV="1">
            <a:off x="480993" y="1021731"/>
            <a:ext cx="2608841" cy="1138773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1. 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</a:rPr>
              <a:t>THE PYPSA MEETS EARTH INITIATIVE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A3144-23C3-4DD4-9744-49630ED78024}"/>
              </a:ext>
            </a:extLst>
          </p:cNvPr>
          <p:cNvSpPr txBox="1"/>
          <p:nvPr/>
        </p:nvSpPr>
        <p:spPr>
          <a:xfrm>
            <a:off x="1137368" y="3320030"/>
            <a:ext cx="2586209" cy="1415772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II.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THE PYPSA-AFRICA PROTOTYPE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AA27DC-7F35-4E6B-A3D7-26DF17525D1A}"/>
              </a:ext>
            </a:extLst>
          </p:cNvPr>
          <p:cNvSpPr txBox="1"/>
          <p:nvPr/>
        </p:nvSpPr>
        <p:spPr>
          <a:xfrm>
            <a:off x="4389071" y="1335811"/>
            <a:ext cx="2110902" cy="1138773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III.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DEALING WITH MISSING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36D697-999B-43B6-8E4C-47EE38C6E73E}"/>
              </a:ext>
            </a:extLst>
          </p:cNvPr>
          <p:cNvSpPr txBox="1"/>
          <p:nvPr/>
        </p:nvSpPr>
        <p:spPr>
          <a:xfrm>
            <a:off x="4743666" y="4874207"/>
            <a:ext cx="3152050" cy="1138773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IV.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HOW TO GET INVOLVED IN OUR EARTH-MISSION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2DFD8-E1A0-4060-B34E-6C17ECF39D1A}"/>
              </a:ext>
            </a:extLst>
          </p:cNvPr>
          <p:cNvSpPr txBox="1"/>
          <p:nvPr/>
        </p:nvSpPr>
        <p:spPr>
          <a:xfrm>
            <a:off x="9100242" y="38944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6F7287"/>
              </a:solidFill>
              <a:latin typeface="Neue Pla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53C4E6-E36B-499F-8358-A1EB7CECF18E}"/>
              </a:ext>
            </a:extLst>
          </p:cNvPr>
          <p:cNvSpPr txBox="1"/>
          <p:nvPr/>
        </p:nvSpPr>
        <p:spPr>
          <a:xfrm>
            <a:off x="8478219" y="2361870"/>
            <a:ext cx="3521734" cy="196977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V.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PANEL DISCUSSION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"THE </a:t>
            </a:r>
            <a:r>
              <a:rPr lang="en-US" b="1">
                <a:solidFill>
                  <a:schemeClr val="bg1"/>
                </a:solidFill>
              </a:rPr>
              <a:t>ENERGY SYSTEM MODELLING CHALLENGES AND OPPORTUNITIES OF THE 21 CENTURY"</a:t>
            </a:r>
            <a:endParaRPr lang="en-GB" b="1">
              <a:solidFill>
                <a:schemeClr val="bg1"/>
              </a:solidFill>
            </a:endParaRPr>
          </a:p>
        </p:txBody>
      </p:sp>
      <p:pic>
        <p:nvPicPr>
          <p:cNvPr id="4" name="Graphic 4" descr="Flag with solid fill">
            <a:extLst>
              <a:ext uri="{FF2B5EF4-FFF2-40B4-BE49-F238E27FC236}">
                <a16:creationId xmlns:a16="http://schemas.microsoft.com/office/drawing/2014/main" id="{56AF8618-C99A-44EB-B756-80A8D239D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9460" y="746760"/>
            <a:ext cx="2026920" cy="2026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8495F9-CFE5-4C90-9809-02EFF8A8654D}"/>
              </a:ext>
            </a:extLst>
          </p:cNvPr>
          <p:cNvSpPr txBox="1"/>
          <p:nvPr/>
        </p:nvSpPr>
        <p:spPr>
          <a:xfrm>
            <a:off x="7581900" y="883920"/>
            <a:ext cx="12877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Q&amp;A</a:t>
            </a:r>
          </a:p>
          <a:p>
            <a:pPr algn="ctr"/>
            <a:r>
              <a:rPr lang="en-GB" sz="2400" b="1">
                <a:solidFill>
                  <a:schemeClr val="bg1"/>
                </a:solidFill>
              </a:rPr>
              <a:t>15min</a:t>
            </a:r>
          </a:p>
        </p:txBody>
      </p:sp>
      <p:pic>
        <p:nvPicPr>
          <p:cNvPr id="16" name="Graphic 4" descr="Flag with solid fill">
            <a:extLst>
              <a:ext uri="{FF2B5EF4-FFF2-40B4-BE49-F238E27FC236}">
                <a16:creationId xmlns:a16="http://schemas.microsoft.com/office/drawing/2014/main" id="{FCB4CBAB-873F-4745-8722-61FFE2B23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3060" y="4503419"/>
            <a:ext cx="2026920" cy="20269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265492-CE3E-47ED-90C1-1742ED03F884}"/>
              </a:ext>
            </a:extLst>
          </p:cNvPr>
          <p:cNvSpPr txBox="1"/>
          <p:nvPr/>
        </p:nvSpPr>
        <p:spPr>
          <a:xfrm>
            <a:off x="9715499" y="4640579"/>
            <a:ext cx="12877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Q&amp;A</a:t>
            </a:r>
          </a:p>
          <a:p>
            <a:pPr algn="ctr"/>
            <a:r>
              <a:rPr lang="en-GB" sz="2400" b="1">
                <a:solidFill>
                  <a:schemeClr val="bg1"/>
                </a:solidFill>
              </a:rPr>
              <a:t>15min</a:t>
            </a:r>
          </a:p>
        </p:txBody>
      </p:sp>
    </p:spTree>
    <p:extLst>
      <p:ext uri="{BB962C8B-B14F-4D97-AF65-F5344CB8AC3E}">
        <p14:creationId xmlns:p14="http://schemas.microsoft.com/office/powerpoint/2010/main" val="33070963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19ECE-E328-4D4A-8BD2-0E63B10F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64</a:t>
            </a:fld>
            <a:endParaRPr lang="it-IT" noProof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0874F0-DCA7-44B0-8C10-B82F86AB8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44"/>
          <a:stretch/>
        </p:blipFill>
        <p:spPr>
          <a:xfrm>
            <a:off x="10496327" y="569926"/>
            <a:ext cx="1579470" cy="5895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DB4B1D-747D-4279-95A6-E44CFB63FE2A}"/>
              </a:ext>
            </a:extLst>
          </p:cNvPr>
          <p:cNvGrpSpPr/>
          <p:nvPr/>
        </p:nvGrpSpPr>
        <p:grpSpPr>
          <a:xfrm>
            <a:off x="10448078" y="1181532"/>
            <a:ext cx="1814772" cy="636444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5C88F5-2115-4250-B70F-C3F6E852AACD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612D3F9B-E14A-4327-B03D-5F941433D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Picture 11">
            <a:extLst>
              <a:ext uri="{FF2B5EF4-FFF2-40B4-BE49-F238E27FC236}">
                <a16:creationId xmlns:a16="http://schemas.microsoft.com/office/drawing/2014/main" id="{07776BE7-2FF9-40C8-B544-E7A29B94F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895" y="524598"/>
            <a:ext cx="6470209" cy="581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980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DAE598-54B0-4E6B-A60D-5D40A1095BA7}"/>
              </a:ext>
            </a:extLst>
          </p:cNvPr>
          <p:cNvSpPr txBox="1"/>
          <p:nvPr/>
        </p:nvSpPr>
        <p:spPr>
          <a:xfrm>
            <a:off x="1733524" y="2330562"/>
            <a:ext cx="8972216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7200" cap="all" err="1">
                <a:solidFill>
                  <a:srgbClr val="FFFFFF"/>
                </a:solidFill>
              </a:rPr>
              <a:t>PyPSA</a:t>
            </a:r>
            <a:r>
              <a:rPr lang="en-GB" sz="7200" cap="all">
                <a:solidFill>
                  <a:srgbClr val="FFFFFF"/>
                </a:solidFill>
              </a:rPr>
              <a:t> meets Earth</a:t>
            </a:r>
            <a:endParaRPr lang="en-US" sz="7200"/>
          </a:p>
          <a:p>
            <a:r>
              <a:rPr lang="en-GB" sz="7200" cap="all">
                <a:solidFill>
                  <a:srgbClr val="FFFFFF"/>
                </a:solidFill>
              </a:rPr>
              <a:t>     2022</a:t>
            </a:r>
            <a:r>
              <a:rPr lang="en-GB" sz="5400"/>
              <a:t>​</a:t>
            </a:r>
            <a:br>
              <a:rPr lang="en-GB" sz="5400"/>
            </a:br>
            <a:r>
              <a:rPr lang="en-GB" sz="5400"/>
              <a:t>​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19ECE-E328-4D4A-8BD2-0E63B10F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65</a:t>
            </a:fld>
            <a:endParaRPr lang="it-IT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829F17-1C16-4889-A01C-F953935A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313" y="3021435"/>
            <a:ext cx="5392403" cy="206126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/>
              <a:t>GETTING READY to CHANGe THE WORLD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533A5-72F9-41FE-8347-AF6EE0FC0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44"/>
          <a:stretch/>
        </p:blipFill>
        <p:spPr>
          <a:xfrm>
            <a:off x="10496327" y="569926"/>
            <a:ext cx="1579470" cy="589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E78A893-B539-40E6-B3E1-72F6470BAA5F}"/>
              </a:ext>
            </a:extLst>
          </p:cNvPr>
          <p:cNvGrpSpPr/>
          <p:nvPr/>
        </p:nvGrpSpPr>
        <p:grpSpPr>
          <a:xfrm>
            <a:off x="10448078" y="1181532"/>
            <a:ext cx="1814772" cy="636444"/>
            <a:chOff x="11839460" y="830899"/>
            <a:chExt cx="2596309" cy="89044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20987E-92D6-48F5-8DEB-2BDA483ACB99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D2C31C5B-7A3E-437C-B8BA-85961008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291838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00DA80-F008-4702-A01B-A03532661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66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716240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00DA80-F008-4702-A01B-A03532661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67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370513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00DA80-F008-4702-A01B-A03532661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68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41961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1F38F1-B58F-4B9B-A269-487E4F4E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69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944231-6D7C-4E8B-8B29-D235AABB79A5}"/>
              </a:ext>
            </a:extLst>
          </p:cNvPr>
          <p:cNvSpPr txBox="1">
            <a:spLocks/>
          </p:cNvSpPr>
          <p:nvPr/>
        </p:nvSpPr>
        <p:spPr>
          <a:xfrm>
            <a:off x="1524000" y="2913379"/>
            <a:ext cx="9144000" cy="103766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FFFF"/>
                </a:solidFill>
              </a:rPr>
              <a:t>DEEP DIVE</a:t>
            </a:r>
            <a:br>
              <a:rPr lang="en-US" b="1">
                <a:solidFill>
                  <a:srgbClr val="FFFFFF"/>
                </a:solidFill>
              </a:rPr>
            </a:br>
            <a:r>
              <a:rPr lang="en-US" b="1">
                <a:solidFill>
                  <a:srgbClr val="FFFFFF"/>
                </a:solidFill>
                <a:cs typeface="Calibri Light"/>
              </a:rPr>
              <a:t>- tools in the community 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FFD815-933D-49D5-84BA-FDAA34BFF955}"/>
              </a:ext>
            </a:extLst>
          </p:cNvPr>
          <p:cNvSpPr txBox="1"/>
          <p:nvPr/>
        </p:nvSpPr>
        <p:spPr>
          <a:xfrm>
            <a:off x="830942" y="2913432"/>
            <a:ext cx="1052847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400" b="1">
                <a:solidFill>
                  <a:srgbClr val="002060"/>
                </a:solidFill>
              </a:rPr>
              <a:t>DRAFTS/BACK-UP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72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3B479A1-34B3-4E1D-B170-C0AC41AE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385"/>
            <a:ext cx="12236449" cy="68587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8FD990-BEDF-4BC1-B5D4-1EAC791A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7</a:t>
            </a:fld>
            <a:endParaRPr lang="it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C90877-AC6A-4EB0-86AA-B3CC8E281B75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9F675C-F75F-4F4F-B491-EF05755EC949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94E31061-631C-4281-B828-5A08472C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F59296-F851-469F-8F68-7C8351E70A6F}"/>
              </a:ext>
            </a:extLst>
          </p:cNvPr>
          <p:cNvSpPr txBox="1"/>
          <p:nvPr/>
        </p:nvSpPr>
        <p:spPr>
          <a:xfrm rot="-10800000" flipV="1">
            <a:off x="480993" y="1021731"/>
            <a:ext cx="2608841" cy="1138773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1. 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</a:rPr>
              <a:t>THE PYPSA MEETS EARTH INITIATIVE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A3144-23C3-4DD4-9744-49630ED78024}"/>
              </a:ext>
            </a:extLst>
          </p:cNvPr>
          <p:cNvSpPr txBox="1"/>
          <p:nvPr/>
        </p:nvSpPr>
        <p:spPr>
          <a:xfrm>
            <a:off x="1137368" y="3320030"/>
            <a:ext cx="2586209" cy="1415772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II.</a:t>
            </a:r>
            <a:r>
              <a:rPr lang="en-GB" b="1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THE PYPSA-AFRICA PROTOTYPE 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2DFD8-E1A0-4060-B34E-6C17ECF39D1A}"/>
              </a:ext>
            </a:extLst>
          </p:cNvPr>
          <p:cNvSpPr txBox="1"/>
          <p:nvPr/>
        </p:nvSpPr>
        <p:spPr>
          <a:xfrm>
            <a:off x="9100242" y="38944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6F7287"/>
              </a:solidFill>
              <a:latin typeface="Neue Plak"/>
            </a:endParaRPr>
          </a:p>
        </p:txBody>
      </p:sp>
    </p:spTree>
    <p:extLst>
      <p:ext uri="{BB962C8B-B14F-4D97-AF65-F5344CB8AC3E}">
        <p14:creationId xmlns:p14="http://schemas.microsoft.com/office/powerpoint/2010/main" val="4135832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road with trees on the side&#10;&#10;Description automatically generated">
            <a:extLst>
              <a:ext uri="{FF2B5EF4-FFF2-40B4-BE49-F238E27FC236}">
                <a16:creationId xmlns:a16="http://schemas.microsoft.com/office/drawing/2014/main" id="{798BE6CF-AC6F-4D5C-AFC9-41F8A69DE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9" y="-555293"/>
            <a:ext cx="12188217" cy="809924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1235D86-AE50-410F-8DB1-9EE304BE7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584" y="218586"/>
            <a:ext cx="4605216" cy="174564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highlight>
                  <a:srgbClr val="C0C0C0"/>
                </a:highlight>
                <a:cs typeface="Calibri Light"/>
              </a:rPr>
              <a:t>WHAT IS POSSIBLE?</a:t>
            </a:r>
          </a:p>
        </p:txBody>
      </p:sp>
      <p:pic>
        <p:nvPicPr>
          <p:cNvPr id="11" name="Picture 11" descr="Map&#10;&#10;Description automatically generated">
            <a:extLst>
              <a:ext uri="{FF2B5EF4-FFF2-40B4-BE49-F238E27FC236}">
                <a16:creationId xmlns:a16="http://schemas.microsoft.com/office/drawing/2014/main" id="{FFCE5EE8-11CD-433A-BCE6-6036FABDFE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87" b="54269"/>
          <a:stretch/>
        </p:blipFill>
        <p:spPr>
          <a:xfrm>
            <a:off x="120183" y="2205036"/>
            <a:ext cx="3968506" cy="357242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BA2461E-9660-4FF1-B45E-D3587459D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99" r="-573" b="-1013"/>
          <a:stretch/>
        </p:blipFill>
        <p:spPr>
          <a:xfrm>
            <a:off x="8680775" y="2205036"/>
            <a:ext cx="3391055" cy="3626100"/>
          </a:xfrm>
          <a:prstGeom prst="rect">
            <a:avLst/>
          </a:prstGeom>
        </p:spPr>
      </p:pic>
      <p:pic>
        <p:nvPicPr>
          <p:cNvPr id="13" name="Picture 13" descr="Background pattern, map&#10;&#10;Description automatically generated">
            <a:extLst>
              <a:ext uri="{FF2B5EF4-FFF2-40B4-BE49-F238E27FC236}">
                <a16:creationId xmlns:a16="http://schemas.microsoft.com/office/drawing/2014/main" id="{1DED62E0-324E-4D50-BC82-89A12A8A4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50" y="2205530"/>
            <a:ext cx="4302918" cy="3566126"/>
          </a:xfrm>
          <a:prstGeom prst="rect">
            <a:avLst/>
          </a:prstGeom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9D4332D7-5275-4709-9976-FA0819697BA3}"/>
              </a:ext>
            </a:extLst>
          </p:cNvPr>
          <p:cNvSpPr txBox="1">
            <a:spLocks/>
          </p:cNvSpPr>
          <p:nvPr/>
        </p:nvSpPr>
        <p:spPr>
          <a:xfrm>
            <a:off x="1141046" y="57734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>
                <a:solidFill>
                  <a:schemeClr val="bg1"/>
                </a:solidFill>
                <a:highlight>
                  <a:srgbClr val="C0C0C0"/>
                </a:highlight>
                <a:cs typeface="Calibri Light"/>
              </a:rPr>
              <a:t>INFLUENCE DECISION MAKING  - CASA INDIA</a:t>
            </a:r>
            <a:endParaRPr lang="en-US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6D7C6-BA50-416A-9872-15F2B9ABCB96}"/>
              </a:ext>
            </a:extLst>
          </p:cNvPr>
          <p:cNvSpPr txBox="1"/>
          <p:nvPr/>
        </p:nvSpPr>
        <p:spPr>
          <a:xfrm>
            <a:off x="6394938" y="220784"/>
            <a:ext cx="4413738" cy="175432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b="1">
                <a:ea typeface="+mn-lt"/>
                <a:cs typeface="+mn-lt"/>
              </a:rPr>
              <a:t>POLICY RECOMMENDATIONS</a:t>
            </a:r>
            <a:endParaRPr lang="en-GB" b="1">
              <a:latin typeface="Calibri Light"/>
              <a:cs typeface="Calibri Light"/>
            </a:endParaRPr>
          </a:p>
          <a:p>
            <a:pPr marL="342900" indent="-342900">
              <a:buFont typeface="Arial"/>
              <a:buChar char="•"/>
            </a:pPr>
            <a:r>
              <a:rPr lang="en-GB" b="1">
                <a:latin typeface="Calibri Light"/>
                <a:cs typeface="Calibri Light"/>
              </a:rPr>
              <a:t>ENERGY TRANSITION PLANS</a:t>
            </a:r>
            <a:endParaRPr lang="en-GB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b="1">
                <a:latin typeface="Calibri Light"/>
                <a:cs typeface="Calibri Light"/>
              </a:rPr>
              <a:t>GRID EXPANSION STUDIES</a:t>
            </a:r>
            <a:endParaRPr lang="en-GB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b="1">
                <a:ea typeface="+mn-lt"/>
                <a:cs typeface="+mn-lt"/>
              </a:rPr>
              <a:t>GENERATION EXPANSION STUDIES</a:t>
            </a:r>
            <a:endParaRPr lang="en-GB" b="1">
              <a:latin typeface="Calibri Light"/>
              <a:cs typeface="Calibri Light"/>
            </a:endParaRPr>
          </a:p>
          <a:p>
            <a:pPr marL="342900" indent="-342900">
              <a:buFont typeface="Arial"/>
              <a:buChar char="•"/>
            </a:pPr>
            <a:r>
              <a:rPr lang="en-GB" b="1">
                <a:latin typeface="Calibri Light"/>
                <a:cs typeface="Calibri Light"/>
              </a:rPr>
              <a:t>TECHNOLOGY EVALUATIONS</a:t>
            </a:r>
            <a:r>
              <a:rPr lang="en-GB">
                <a:latin typeface="Calibri Light"/>
                <a:cs typeface="Calibri Light"/>
              </a:rPr>
              <a:t>​</a:t>
            </a:r>
            <a:endParaRPr lang="en-GB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b="1">
                <a:latin typeface="Calibri Light"/>
                <a:cs typeface="Calibri Light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1780594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54E72-7CE0-4B49-9368-29C88F59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71</a:t>
            </a:fld>
            <a:endParaRPr lang="it-IT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FDDD8-51BF-4BC9-BCB2-8253BBDE319C}"/>
              </a:ext>
            </a:extLst>
          </p:cNvPr>
          <p:cNvSpPr txBox="1"/>
          <p:nvPr/>
        </p:nvSpPr>
        <p:spPr>
          <a:xfrm>
            <a:off x="3050532" y="883841"/>
            <a:ext cx="631046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Calibri"/>
                <a:cs typeface="Calibri"/>
              </a:rPr>
              <a:t>VISION</a:t>
            </a:r>
            <a:r>
              <a:rPr lang="en-US" sz="5400" b="1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9511E2-4477-432E-ACE4-45F4B93BDF98}"/>
              </a:ext>
            </a:extLst>
          </p:cNvPr>
          <p:cNvSpPr/>
          <p:nvPr/>
        </p:nvSpPr>
        <p:spPr>
          <a:xfrm>
            <a:off x="1253792" y="2440960"/>
            <a:ext cx="9737868" cy="3219820"/>
          </a:xfrm>
          <a:prstGeom prst="rect">
            <a:avLst/>
          </a:prstGeom>
          <a:solidFill>
            <a:srgbClr val="8A8A8A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4BD4D-1E08-4D89-8C39-AA16A13B3D89}"/>
              </a:ext>
            </a:extLst>
          </p:cNvPr>
          <p:cNvSpPr txBox="1"/>
          <p:nvPr/>
        </p:nvSpPr>
        <p:spPr>
          <a:xfrm>
            <a:off x="944111" y="2988877"/>
            <a:ext cx="10528471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Create TOGETHER useful alternatives to closed-source energy system models</a:t>
            </a: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for </a:t>
            </a:r>
            <a:r>
              <a:rPr lang="en-GB" sz="4400" b="1">
                <a:solidFill>
                  <a:schemeClr val="bg1"/>
                </a:solidFill>
                <a:highlight>
                  <a:srgbClr val="EF8333"/>
                </a:highlight>
              </a:rPr>
              <a:t>industry</a:t>
            </a:r>
            <a:r>
              <a:rPr lang="en-GB" sz="4400" b="1">
                <a:solidFill>
                  <a:schemeClr val="bg1"/>
                </a:solidFill>
              </a:rPr>
              <a:t> and </a:t>
            </a:r>
            <a:r>
              <a:rPr lang="en-GB" sz="4400" b="1">
                <a:solidFill>
                  <a:schemeClr val="bg1"/>
                </a:solidFill>
                <a:highlight>
                  <a:srgbClr val="EF8333"/>
                </a:highlight>
              </a:rPr>
              <a:t>research</a:t>
            </a:r>
            <a:r>
              <a:rPr lang="en-GB" sz="4400" b="1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3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6704BF-27B0-4A6B-BC41-4044B0984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348" y="354202"/>
            <a:ext cx="2090466" cy="7800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12FA7F-5035-4536-BAB9-DEE991A46888}"/>
              </a:ext>
            </a:extLst>
          </p:cNvPr>
          <p:cNvGrpSpPr/>
          <p:nvPr/>
        </p:nvGrpSpPr>
        <p:grpSpPr>
          <a:xfrm>
            <a:off x="9984953" y="325958"/>
            <a:ext cx="2458598" cy="844539"/>
            <a:chOff x="11839460" y="830899"/>
            <a:chExt cx="2596309" cy="8904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D19B68-A802-4488-B7F3-9B39DECB92B6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FBF5E2F6-236B-4514-BFB6-AB7A88EE2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597882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54E72-7CE0-4B49-9368-29C88F59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72</a:t>
            </a:fld>
            <a:endParaRPr lang="it-IT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9511E2-4477-432E-ACE4-45F4B93BDF98}"/>
              </a:ext>
            </a:extLst>
          </p:cNvPr>
          <p:cNvSpPr/>
          <p:nvPr/>
        </p:nvSpPr>
        <p:spPr>
          <a:xfrm>
            <a:off x="1605484" y="2440960"/>
            <a:ext cx="9200561" cy="2535974"/>
          </a:xfrm>
          <a:prstGeom prst="rect">
            <a:avLst/>
          </a:prstGeom>
          <a:solidFill>
            <a:srgbClr val="8A8A8A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4BD4D-1E08-4D89-8C39-AA16A13B3D89}"/>
              </a:ext>
            </a:extLst>
          </p:cNvPr>
          <p:cNvSpPr txBox="1"/>
          <p:nvPr/>
        </p:nvSpPr>
        <p:spPr>
          <a:xfrm>
            <a:off x="1868125" y="2443637"/>
            <a:ext cx="8682087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</a:rPr>
              <a:t>#PyPSA-AFRICA2021</a:t>
            </a:r>
          </a:p>
          <a:p>
            <a:pPr algn="ctr"/>
            <a:r>
              <a:rPr lang="en-GB" sz="5400" b="1">
                <a:solidFill>
                  <a:schemeClr val="bg1"/>
                </a:solidFill>
              </a:rPr>
              <a:t>#PyPSA-EARTH2022</a:t>
            </a:r>
          </a:p>
          <a:p>
            <a:pPr algn="ctr"/>
            <a:r>
              <a:rPr lang="en-GB" sz="5400" b="1">
                <a:solidFill>
                  <a:schemeClr val="bg1"/>
                </a:solidFill>
              </a:rPr>
              <a:t>#…?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400A5-CADD-4537-B8A3-93D953FA7815}"/>
              </a:ext>
            </a:extLst>
          </p:cNvPr>
          <p:cNvSpPr txBox="1"/>
          <p:nvPr/>
        </p:nvSpPr>
        <p:spPr>
          <a:xfrm>
            <a:off x="3050532" y="883841"/>
            <a:ext cx="631046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Calibri"/>
                <a:cs typeface="Calibri"/>
              </a:rPr>
              <a:t>MISSION</a:t>
            </a:r>
            <a:r>
              <a:rPr lang="en-US" sz="5400" b="1">
                <a:solidFill>
                  <a:schemeClr val="bg1"/>
                </a:solidFill>
                <a:latin typeface="Calibri"/>
                <a:cs typeface="Calibri"/>
              </a:rPr>
              <a:t> </a:t>
            </a:r>
          </a:p>
        </p:txBody>
      </p:sp>
      <p:pic>
        <p:nvPicPr>
          <p:cNvPr id="11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9A0595-F363-4CF3-9E76-B7B0732C0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349" y="354202"/>
            <a:ext cx="2090466" cy="7800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478BDF-4653-4022-9D97-0921D347F3BF}"/>
              </a:ext>
            </a:extLst>
          </p:cNvPr>
          <p:cNvGrpSpPr/>
          <p:nvPr/>
        </p:nvGrpSpPr>
        <p:grpSpPr>
          <a:xfrm>
            <a:off x="9984953" y="325958"/>
            <a:ext cx="2458598" cy="844539"/>
            <a:chOff x="11839460" y="830899"/>
            <a:chExt cx="2596309" cy="8904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70916A-AA5D-42D0-817D-92EFA6E68C23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66D3D69E-3207-4173-A971-5F3E3BA4B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934889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outdoor, rock, nature, ocean floor&#10;&#10;Description automatically generated">
            <a:extLst>
              <a:ext uri="{FF2B5EF4-FFF2-40B4-BE49-F238E27FC236}">
                <a16:creationId xmlns:a16="http://schemas.microsoft.com/office/drawing/2014/main" id="{E68200D6-16B3-4412-9CD0-50C9107D7E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30B750-559E-41D3-8A5A-01A3B2F43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13379"/>
            <a:ext cx="9144000" cy="10376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FFFF"/>
                </a:solidFill>
              </a:rPr>
              <a:t>DEEP DIVE</a:t>
            </a:r>
            <a:br>
              <a:rPr lang="en-US" b="1">
                <a:solidFill>
                  <a:srgbClr val="FFFFFF"/>
                </a:solidFill>
              </a:rPr>
            </a:br>
            <a:r>
              <a:rPr lang="en-US" sz="4400" b="1">
                <a:solidFill>
                  <a:srgbClr val="FFFFFF"/>
                </a:solidFill>
                <a:cs typeface="Calibri Light"/>
              </a:rPr>
              <a:t>- tools in the community -</a:t>
            </a:r>
          </a:p>
        </p:txBody>
      </p:sp>
    </p:spTree>
    <p:extLst>
      <p:ext uri="{BB962C8B-B14F-4D97-AF65-F5344CB8AC3E}">
        <p14:creationId xmlns:p14="http://schemas.microsoft.com/office/powerpoint/2010/main" val="1847740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61B6962-694F-41D3-8FDA-858E948B18F0}"/>
              </a:ext>
            </a:extLst>
          </p:cNvPr>
          <p:cNvSpPr/>
          <p:nvPr/>
        </p:nvSpPr>
        <p:spPr>
          <a:xfrm>
            <a:off x="1626" y="3504963"/>
            <a:ext cx="12191999" cy="30572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9D0439-13EA-4D30-9ED5-259C00C6A108}"/>
              </a:ext>
            </a:extLst>
          </p:cNvPr>
          <p:cNvSpPr/>
          <p:nvPr/>
        </p:nvSpPr>
        <p:spPr>
          <a:xfrm>
            <a:off x="4969743" y="3653648"/>
            <a:ext cx="2382977" cy="12359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50B97-F4D8-42C4-AE0C-07DF6255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9177" y="6377451"/>
            <a:ext cx="365760" cy="365760"/>
          </a:xfrm>
        </p:spPr>
        <p:txBody>
          <a:bodyPr/>
          <a:lstStyle/>
          <a:p>
            <a:fld id="{8A7A6979-0714-4377-B894-6BE4C2D6E202}" type="slidenum">
              <a:rPr lang="it-IT" smtClean="0"/>
              <a:pPr/>
              <a:t>74</a:t>
            </a:fld>
            <a:endParaRPr lang="it-IT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A40055-C062-41DC-B4D2-2EEAE673E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91" y="400084"/>
            <a:ext cx="7013702" cy="2451487"/>
          </a:xfrm>
          <a:prstGeom prst="rect">
            <a:avLst/>
          </a:prstGeom>
        </p:spPr>
      </p:pic>
      <p:pic>
        <p:nvPicPr>
          <p:cNvPr id="4" name="Picture 37" descr="Graphical user interface, Teams&#10;&#10;Description automatically generated">
            <a:extLst>
              <a:ext uri="{FF2B5EF4-FFF2-40B4-BE49-F238E27FC236}">
                <a16:creationId xmlns:a16="http://schemas.microsoft.com/office/drawing/2014/main" id="{E6D941E2-62F9-4C3C-8753-902ACC471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434" y="169742"/>
            <a:ext cx="3086904" cy="31322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09F9B9-5F5C-4AE1-BDDC-60675504AD25}"/>
              </a:ext>
            </a:extLst>
          </p:cNvPr>
          <p:cNvSpPr/>
          <p:nvPr/>
        </p:nvSpPr>
        <p:spPr>
          <a:xfrm>
            <a:off x="2455714" y="3653649"/>
            <a:ext cx="2431823" cy="12359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D7778F-FBA3-456C-8594-A3FEF1EF7435}"/>
              </a:ext>
            </a:extLst>
          </p:cNvPr>
          <p:cNvSpPr txBox="1"/>
          <p:nvPr/>
        </p:nvSpPr>
        <p:spPr>
          <a:xfrm>
            <a:off x="2457805" y="3797036"/>
            <a:ext cx="245179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PROBLEM</a:t>
            </a:r>
            <a:endParaRPr lang="en-US" sz="2800" b="1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FORMULATOR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9B426-42FE-46A2-B489-028972247027}"/>
              </a:ext>
            </a:extLst>
          </p:cNvPr>
          <p:cNvSpPr txBox="1"/>
          <p:nvPr/>
        </p:nvSpPr>
        <p:spPr>
          <a:xfrm>
            <a:off x="4971833" y="3797513"/>
            <a:ext cx="237554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DATA</a:t>
            </a:r>
          </a:p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WORKFLOW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A6B360-DC78-486E-872E-1F5055312D30}"/>
              </a:ext>
            </a:extLst>
          </p:cNvPr>
          <p:cNvSpPr/>
          <p:nvPr/>
        </p:nvSpPr>
        <p:spPr>
          <a:xfrm>
            <a:off x="156132" y="3653648"/>
            <a:ext cx="2216900" cy="12359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D3AB8-175D-45DB-91EE-1758AFA5DC85}"/>
              </a:ext>
            </a:extLst>
          </p:cNvPr>
          <p:cNvSpPr txBox="1"/>
          <p:nvPr/>
        </p:nvSpPr>
        <p:spPr>
          <a:xfrm>
            <a:off x="138685" y="4010290"/>
            <a:ext cx="22368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SOLVER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A25424-AACF-41C9-924B-8F2C43CCE809}"/>
              </a:ext>
            </a:extLst>
          </p:cNvPr>
          <p:cNvSpPr/>
          <p:nvPr/>
        </p:nvSpPr>
        <p:spPr>
          <a:xfrm>
            <a:off x="7434924" y="3653648"/>
            <a:ext cx="2255977" cy="12359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9E8C8C-5F56-4BB0-9DFB-2BD385574B96}"/>
              </a:ext>
            </a:extLst>
          </p:cNvPr>
          <p:cNvSpPr txBox="1"/>
          <p:nvPr/>
        </p:nvSpPr>
        <p:spPr>
          <a:xfrm>
            <a:off x="7437014" y="3797513"/>
            <a:ext cx="224854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DATA</a:t>
            </a:r>
          </a:p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CREATION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CBC4B6-527F-4D1D-BE87-ADBC15571FA9}"/>
              </a:ext>
            </a:extLst>
          </p:cNvPr>
          <p:cNvSpPr txBox="1"/>
          <p:nvPr/>
        </p:nvSpPr>
        <p:spPr>
          <a:xfrm>
            <a:off x="2416821" y="4928839"/>
            <a:ext cx="205554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>
                <a:latin typeface="Calibri"/>
                <a:cs typeface="Calibri"/>
              </a:rPr>
              <a:t>@PYPSA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217F67-B169-40E7-B69B-70761200F6F6}"/>
              </a:ext>
            </a:extLst>
          </p:cNvPr>
          <p:cNvSpPr txBox="1"/>
          <p:nvPr/>
        </p:nvSpPr>
        <p:spPr>
          <a:xfrm>
            <a:off x="4917030" y="4928839"/>
            <a:ext cx="262239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u="sng">
                <a:solidFill>
                  <a:srgbClr val="00B050"/>
                </a:solidFill>
                <a:latin typeface="Calibri"/>
                <a:cs typeface="Calibri"/>
              </a:rPr>
              <a:t>@PYPSA-AFRICA</a:t>
            </a:r>
          </a:p>
          <a:p>
            <a:r>
              <a:rPr lang="en-GB" sz="2400">
                <a:latin typeface="Calibri"/>
                <a:cs typeface="Calibri"/>
              </a:rPr>
              <a:t>@PYPSA-EUR</a:t>
            </a:r>
            <a:endParaRPr lang="en-US" sz="2400">
              <a:ea typeface="+mn-lt"/>
              <a:cs typeface="+mn-lt"/>
            </a:endParaRPr>
          </a:p>
          <a:p>
            <a:r>
              <a:rPr lang="en-GB" sz="2400">
                <a:latin typeface="Calibri"/>
                <a:cs typeface="Calibri"/>
              </a:rPr>
              <a:t>@PYPSA-EUR-SEC</a:t>
            </a:r>
          </a:p>
          <a:p>
            <a:r>
              <a:rPr lang="en-GB" sz="2400">
                <a:latin typeface="Calibri"/>
                <a:cs typeface="Calibri"/>
              </a:rPr>
              <a:t>@ATLITE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691E64-002F-4884-BA37-4398C6470AFF}"/>
              </a:ext>
            </a:extLst>
          </p:cNvPr>
          <p:cNvSpPr txBox="1"/>
          <p:nvPr/>
        </p:nvSpPr>
        <p:spPr>
          <a:xfrm>
            <a:off x="7362673" y="4928839"/>
            <a:ext cx="26223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u="sng">
                <a:solidFill>
                  <a:srgbClr val="00B050"/>
                </a:solidFill>
                <a:latin typeface="Calibri"/>
                <a:cs typeface="Calibri"/>
              </a:rPr>
              <a:t>@PYPSA-AFRICA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270C38-FDC4-409B-8501-EE2C96A7B8B1}"/>
              </a:ext>
            </a:extLst>
          </p:cNvPr>
          <p:cNvSpPr txBox="1"/>
          <p:nvPr/>
        </p:nvSpPr>
        <p:spPr>
          <a:xfrm>
            <a:off x="297612" y="4928839"/>
            <a:ext cx="205554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>
                <a:latin typeface="Calibri"/>
                <a:cs typeface="Calibri"/>
              </a:rPr>
              <a:t>@LINOPY</a:t>
            </a:r>
          </a:p>
          <a:p>
            <a:r>
              <a:rPr lang="en-GB" sz="2400">
                <a:latin typeface="Calibri"/>
                <a:cs typeface="Calibri"/>
              </a:rPr>
              <a:t>@SMS++</a:t>
            </a:r>
          </a:p>
          <a:p>
            <a:r>
              <a:rPr lang="en-GB" sz="2400">
                <a:latin typeface="Calibri"/>
                <a:cs typeface="Calibri"/>
              </a:rPr>
              <a:t>@</a:t>
            </a:r>
            <a:r>
              <a:rPr lang="en-GB" sz="2400">
                <a:latin typeface="Calibri"/>
                <a:ea typeface="+mn-lt"/>
                <a:cs typeface="+mn-lt"/>
              </a:rPr>
              <a:t>PIPS-IPM++ </a:t>
            </a:r>
            <a:endParaRPr lang="en-GB" sz="2400" b="1">
              <a:latin typeface="Calibri"/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7C419-B9A9-4F5A-9C35-10E01CCAB664}"/>
              </a:ext>
            </a:extLst>
          </p:cNvPr>
          <p:cNvSpPr/>
          <p:nvPr/>
        </p:nvSpPr>
        <p:spPr>
          <a:xfrm>
            <a:off x="9779539" y="3653648"/>
            <a:ext cx="2275515" cy="12359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020B69-BE16-4907-811E-95C6A80807ED}"/>
              </a:ext>
            </a:extLst>
          </p:cNvPr>
          <p:cNvSpPr txBox="1"/>
          <p:nvPr/>
        </p:nvSpPr>
        <p:spPr>
          <a:xfrm>
            <a:off x="9781629" y="4012435"/>
            <a:ext cx="225831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UX/UI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736F0-568E-4E5E-83D5-0970076A6CB1}"/>
              </a:ext>
            </a:extLst>
          </p:cNvPr>
          <p:cNvSpPr txBox="1"/>
          <p:nvPr/>
        </p:nvSpPr>
        <p:spPr>
          <a:xfrm>
            <a:off x="9695375" y="5251939"/>
            <a:ext cx="14536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Calibri"/>
              </a:rPr>
              <a:t>@PYAM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0B7EC8-6820-44DB-88B6-BF5A9640B3FB}"/>
              </a:ext>
            </a:extLst>
          </p:cNvPr>
          <p:cNvSpPr txBox="1"/>
          <p:nvPr/>
        </p:nvSpPr>
        <p:spPr>
          <a:xfrm>
            <a:off x="9695375" y="4929554"/>
            <a:ext cx="14536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Calibri"/>
              </a:rPr>
              <a:t>@ALL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74E41B-D927-4E8D-82E0-BF52CF90CAE1}"/>
              </a:ext>
            </a:extLst>
          </p:cNvPr>
          <p:cNvGrpSpPr/>
          <p:nvPr/>
        </p:nvGrpSpPr>
        <p:grpSpPr>
          <a:xfrm>
            <a:off x="10223652" y="41357"/>
            <a:ext cx="1962840" cy="670106"/>
            <a:chOff x="11839460" y="830899"/>
            <a:chExt cx="2596309" cy="89044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E3DDCF4-45DC-44F4-814B-CDC9D0DF9939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34" name="Picture 33" descr="Logo&#10;&#10;Description automatically generated">
              <a:extLst>
                <a:ext uri="{FF2B5EF4-FFF2-40B4-BE49-F238E27FC236}">
                  <a16:creationId xmlns:a16="http://schemas.microsoft.com/office/drawing/2014/main" id="{2B269E0E-A76F-4293-B739-1450CCF8A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993017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D4E7C4-EECE-4934-88EB-81C344DA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75</a:t>
            </a:fld>
            <a:endParaRPr lang="it-IT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C4B050CE-8351-432F-A8AF-2705D7F59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856" y="1554656"/>
            <a:ext cx="9434945" cy="37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460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E8B6A-EDCD-493F-8780-646C55336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76</a:t>
            </a:fld>
            <a:endParaRPr lang="it-IT"/>
          </a:p>
        </p:txBody>
      </p:sp>
      <p:pic>
        <p:nvPicPr>
          <p:cNvPr id="3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AC20BF-7386-4C50-BCC7-62C80E2C8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19" y="1718829"/>
            <a:ext cx="6517964" cy="352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627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90089F-7BCE-4077-844F-56AC7FAE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77</a:t>
            </a:fld>
            <a:endParaRPr lang="it-IT"/>
          </a:p>
        </p:txBody>
      </p:sp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2707D81C-0002-46B7-95DD-D8BFBDBEA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265" y="1746187"/>
            <a:ext cx="2276563" cy="2303443"/>
          </a:xfrm>
          <a:prstGeom prst="rect">
            <a:avLst/>
          </a:prstGeom>
        </p:spPr>
      </p:pic>
      <p:pic>
        <p:nvPicPr>
          <p:cNvPr id="4" name="Picture 4" descr="A picture containing transport, satellite&#10;&#10;Description automatically generated">
            <a:extLst>
              <a:ext uri="{FF2B5EF4-FFF2-40B4-BE49-F238E27FC236}">
                <a16:creationId xmlns:a16="http://schemas.microsoft.com/office/drawing/2014/main" id="{3CE0BB80-E19D-4113-91B9-A5E659B5F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1" b="702"/>
          <a:stretch/>
        </p:blipFill>
        <p:spPr>
          <a:xfrm>
            <a:off x="4476542" y="1765725"/>
            <a:ext cx="2550809" cy="2281947"/>
          </a:xfrm>
          <a:prstGeom prst="rect">
            <a:avLst/>
          </a:prstGeom>
        </p:spPr>
      </p:pic>
      <p:pic>
        <p:nvPicPr>
          <p:cNvPr id="5" name="Picture 5" descr="Chart, line chart, histogram&#10;&#10;Description automatically generated">
            <a:extLst>
              <a:ext uri="{FF2B5EF4-FFF2-40B4-BE49-F238E27FC236}">
                <a16:creationId xmlns:a16="http://schemas.microsoft.com/office/drawing/2014/main" id="{0B372B8C-EC51-4F83-9EB4-0E4CE7A23C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59" t="3113" r="10100" b="6226"/>
          <a:stretch/>
        </p:blipFill>
        <p:spPr>
          <a:xfrm>
            <a:off x="7876234" y="1762865"/>
            <a:ext cx="2549254" cy="22822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7E884-FDD0-4A01-B10C-D50683E53238}"/>
              </a:ext>
            </a:extLst>
          </p:cNvPr>
          <p:cNvSpPr txBox="1"/>
          <p:nvPr/>
        </p:nvSpPr>
        <p:spPr>
          <a:xfrm>
            <a:off x="4949093" y="4196862"/>
            <a:ext cx="16197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Detect-Energy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B0C69-C282-4572-90DC-4ECBB29DE298}"/>
              </a:ext>
            </a:extLst>
          </p:cNvPr>
          <p:cNvSpPr txBox="1"/>
          <p:nvPr/>
        </p:nvSpPr>
        <p:spPr>
          <a:xfrm>
            <a:off x="1725247" y="4196862"/>
            <a:ext cx="16197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err="1"/>
              <a:t>PyPSA</a:t>
            </a:r>
            <a:r>
              <a:rPr lang="en-GB"/>
              <a:t>-Earth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DD86D4-1E3F-4727-ABF4-45CCB0D4FD44}"/>
              </a:ext>
            </a:extLst>
          </p:cNvPr>
          <p:cNvSpPr txBox="1"/>
          <p:nvPr/>
        </p:nvSpPr>
        <p:spPr>
          <a:xfrm>
            <a:off x="8212015" y="4196861"/>
            <a:ext cx="18932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Demand-Creator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0DA377-1950-47A3-AEF6-9C16AFD5EAB2}"/>
              </a:ext>
            </a:extLst>
          </p:cNvPr>
          <p:cNvSpPr txBox="1"/>
          <p:nvPr/>
        </p:nvSpPr>
        <p:spPr>
          <a:xfrm>
            <a:off x="1328647" y="4646246"/>
            <a:ext cx="241133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/>
              <a:t>A highly flexible sector-coupled energy system model of the global energy system</a:t>
            </a:r>
            <a:endParaRPr 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A2EB57-2E71-49CB-B240-315497F39CAB}"/>
              </a:ext>
            </a:extLst>
          </p:cNvPr>
          <p:cNvSpPr txBox="1"/>
          <p:nvPr/>
        </p:nvSpPr>
        <p:spPr>
          <a:xfrm>
            <a:off x="4861169" y="4646246"/>
            <a:ext cx="178581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/>
              <a:t>A machine learning framework to detect energy assets from satellite images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48E86-3ECA-4C64-833D-7A81BD6812CB}"/>
              </a:ext>
            </a:extLst>
          </p:cNvPr>
          <p:cNvSpPr txBox="1"/>
          <p:nvPr/>
        </p:nvSpPr>
        <p:spPr>
          <a:xfrm>
            <a:off x="8260861" y="4646246"/>
            <a:ext cx="178581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/>
              <a:t>A general framework to create demand timeseries in subnational resolution</a:t>
            </a:r>
          </a:p>
        </p:txBody>
      </p:sp>
    </p:spTree>
    <p:extLst>
      <p:ext uri="{BB962C8B-B14F-4D97-AF65-F5344CB8AC3E}">
        <p14:creationId xmlns:p14="http://schemas.microsoft.com/office/powerpoint/2010/main" val="29123295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CE6442-BCD7-41C9-85F5-FBF2338D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78</a:t>
            </a:fld>
            <a:endParaRPr lang="it-IT"/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FD40572-64CD-4444-8890-957906227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45"/>
            <a:ext cx="12120880" cy="6816090"/>
          </a:xfrm>
          <a:prstGeom prst="rect">
            <a:avLst/>
          </a:prstGeom>
        </p:spPr>
      </p:pic>
      <p:pic>
        <p:nvPicPr>
          <p:cNvPr id="37" name="Picture 37" descr="Graphical user interface, Teams&#10;&#10;Description automatically generated">
            <a:extLst>
              <a:ext uri="{FF2B5EF4-FFF2-40B4-BE49-F238E27FC236}">
                <a16:creationId xmlns:a16="http://schemas.microsoft.com/office/drawing/2014/main" id="{5C203E4C-0ED4-43F3-9F8A-EA45E0766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088" y="2390228"/>
            <a:ext cx="1583634" cy="16099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2AC2D-F4CF-4801-9851-64AEFE36D8AC}"/>
              </a:ext>
            </a:extLst>
          </p:cNvPr>
          <p:cNvSpPr/>
          <p:nvPr/>
        </p:nvSpPr>
        <p:spPr>
          <a:xfrm>
            <a:off x="2105890" y="1369867"/>
            <a:ext cx="7897090" cy="91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FC1DFE1-8664-403C-B15D-84FAC05F23DC}"/>
              </a:ext>
            </a:extLst>
          </p:cNvPr>
          <p:cNvSpPr txBox="1"/>
          <p:nvPr/>
        </p:nvSpPr>
        <p:spPr>
          <a:xfrm>
            <a:off x="1840922" y="1537854"/>
            <a:ext cx="8596743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chemeClr val="accent1"/>
                </a:solidFill>
                <a:latin typeface="Calibri"/>
                <a:cs typeface="Calibri"/>
              </a:rPr>
              <a:t>An </a:t>
            </a:r>
            <a:r>
              <a:rPr lang="en-US" sz="4000" b="1">
                <a:solidFill>
                  <a:srgbClr val="0070C0"/>
                </a:solidFill>
                <a:latin typeface="Calibri"/>
                <a:cs typeface="Calibri"/>
              </a:rPr>
              <a:t>open </a:t>
            </a:r>
            <a:r>
              <a:rPr lang="en-US" sz="4000" b="1">
                <a:solidFill>
                  <a:srgbClr val="00B050"/>
                </a:solidFill>
                <a:latin typeface="Calibri"/>
                <a:cs typeface="Calibri"/>
              </a:rPr>
              <a:t>digital twin</a:t>
            </a:r>
            <a:r>
              <a:rPr lang="en-US" sz="4000" b="1">
                <a:solidFill>
                  <a:schemeClr val="accent1"/>
                </a:solidFill>
                <a:latin typeface="Calibri"/>
                <a:cs typeface="Calibri"/>
              </a:rPr>
              <a:t> of energy systems</a:t>
            </a:r>
            <a:r>
              <a:rPr lang="en-US" sz="3600" b="1">
                <a:latin typeface="Calibri"/>
                <a:cs typeface="Calibri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DA384A-3263-45E8-84D4-F67D4849D36B}"/>
              </a:ext>
            </a:extLst>
          </p:cNvPr>
          <p:cNvSpPr txBox="1"/>
          <p:nvPr/>
        </p:nvSpPr>
        <p:spPr>
          <a:xfrm>
            <a:off x="8291945" y="21093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/>
              </a:rPr>
              <a:t>*that can optimize</a:t>
            </a:r>
            <a:endParaRPr lang="en-GB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19385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D9A600-2469-43E3-9748-35F384BA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79</a:t>
            </a:fld>
            <a:endParaRPr lang="it-IT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AA0738F-260A-4FA7-A99A-3CD2A031B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2478"/>
            <a:ext cx="12192000" cy="80848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3920A9F-4127-4073-9944-98FA7CE03678}"/>
              </a:ext>
            </a:extLst>
          </p:cNvPr>
          <p:cNvSpPr txBox="1">
            <a:spLocks/>
          </p:cNvSpPr>
          <p:nvPr/>
        </p:nvSpPr>
        <p:spPr>
          <a:xfrm>
            <a:off x="2692400" y="982979"/>
            <a:ext cx="6807200" cy="241942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FFFFF"/>
                </a:solidFill>
              </a:rPr>
              <a:t>EMPOWERING</a:t>
            </a:r>
            <a:endParaRPr lang="en-US" sz="6600">
              <a:solidFill>
                <a:srgbClr val="000000"/>
              </a:solidFill>
            </a:endParaRPr>
          </a:p>
          <a:p>
            <a:pPr algn="ctr"/>
            <a:r>
              <a:rPr lang="en-US" sz="6600" b="1">
                <a:solidFill>
                  <a:srgbClr val="FFFFFF"/>
                </a:solidFill>
              </a:rPr>
              <a:t>PEOPLE</a:t>
            </a: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3157715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11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7A38427-4B9B-4B9D-B8E0-5AA1057A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3" name="Picture 6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052E38C0-FEB9-4E00-B027-2D8448D51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8" t="-147" r="7" b="3082"/>
          <a:stretch/>
        </p:blipFill>
        <p:spPr>
          <a:xfrm>
            <a:off x="0" y="599839"/>
            <a:ext cx="12192000" cy="6258161"/>
          </a:xfrm>
          <a:prstGeom prst="rect">
            <a:avLst/>
          </a:prstGeom>
        </p:spPr>
      </p:pic>
      <p:pic>
        <p:nvPicPr>
          <p:cNvPr id="4" name="Picture 9" descr="Logo, icon&#10;&#10;Description automatically generated">
            <a:extLst>
              <a:ext uri="{FF2B5EF4-FFF2-40B4-BE49-F238E27FC236}">
                <a16:creationId xmlns:a16="http://schemas.microsoft.com/office/drawing/2014/main" id="{E04F4E12-8FEA-417A-83DB-5BFC9AEFD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8" y="5811409"/>
            <a:ext cx="788895" cy="67141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ADF1F8-34E4-471A-B54B-57D6F1C4EA15}"/>
              </a:ext>
            </a:extLst>
          </p:cNvPr>
          <p:cNvSpPr txBox="1"/>
          <p:nvPr/>
        </p:nvSpPr>
        <p:spPr>
          <a:xfrm>
            <a:off x="0" y="124081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THE PROBLEM</a:t>
            </a:r>
            <a:endParaRPr lang="en-US" sz="480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3951C3-59E4-4129-AA7C-93DA88FAEA7D}"/>
              </a:ext>
            </a:extLst>
          </p:cNvPr>
          <p:cNvSpPr txBox="1"/>
          <p:nvPr/>
        </p:nvSpPr>
        <p:spPr>
          <a:xfrm>
            <a:off x="0" y="534292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AFRICA IS DARK!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7827930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DAE598-54B0-4E6B-A60D-5D40A1095BA7}"/>
              </a:ext>
            </a:extLst>
          </p:cNvPr>
          <p:cNvSpPr txBox="1"/>
          <p:nvPr/>
        </p:nvSpPr>
        <p:spPr>
          <a:xfrm>
            <a:off x="1733524" y="2330562"/>
            <a:ext cx="8972216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7200" cap="all" err="1">
                <a:solidFill>
                  <a:srgbClr val="FFFFFF"/>
                </a:solidFill>
              </a:rPr>
              <a:t>PyPSA</a:t>
            </a:r>
            <a:r>
              <a:rPr lang="en-GB" sz="7200" cap="all">
                <a:solidFill>
                  <a:srgbClr val="FFFFFF"/>
                </a:solidFill>
              </a:rPr>
              <a:t> meets Earth</a:t>
            </a:r>
            <a:endParaRPr lang="en-US" sz="7200"/>
          </a:p>
          <a:p>
            <a:r>
              <a:rPr lang="en-GB" sz="7200" cap="all">
                <a:solidFill>
                  <a:srgbClr val="FFFFFF"/>
                </a:solidFill>
              </a:rPr>
              <a:t>     2022</a:t>
            </a:r>
            <a:r>
              <a:rPr lang="en-GB" sz="5400"/>
              <a:t>​</a:t>
            </a:r>
            <a:br>
              <a:rPr lang="en-GB" sz="5400"/>
            </a:br>
            <a:r>
              <a:rPr lang="en-GB" sz="5400"/>
              <a:t>​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19ECE-E328-4D4A-8BD2-0E63B10F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80</a:t>
            </a:fld>
            <a:endParaRPr lang="it-IT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829F17-1C16-4889-A01C-F953935A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313" y="3021435"/>
            <a:ext cx="5392403" cy="206126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/>
              <a:t>GETTING READY to CHANGe THE WORLD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0874F0-DCA7-44B0-8C10-B82F86AB8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44"/>
          <a:stretch/>
        </p:blipFill>
        <p:spPr>
          <a:xfrm>
            <a:off x="10503872" y="539748"/>
            <a:ext cx="1579470" cy="5895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DB4B1D-747D-4279-95A6-E44CFB63FE2A}"/>
              </a:ext>
            </a:extLst>
          </p:cNvPr>
          <p:cNvGrpSpPr/>
          <p:nvPr/>
        </p:nvGrpSpPr>
        <p:grpSpPr>
          <a:xfrm>
            <a:off x="10440458" y="1181532"/>
            <a:ext cx="1814772" cy="636444"/>
            <a:chOff x="11839460" y="830899"/>
            <a:chExt cx="2596309" cy="8904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5C88F5-2115-4250-B70F-C3F6E852AACD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612D3F9B-E14A-4327-B03D-5F941433D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561083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50B97-F4D8-42C4-AE0C-07DF6255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9177" y="6377451"/>
            <a:ext cx="365760" cy="365760"/>
          </a:xfrm>
        </p:spPr>
        <p:txBody>
          <a:bodyPr/>
          <a:lstStyle/>
          <a:p>
            <a:fld id="{8A7A6979-0714-4377-B894-6BE4C2D6E202}" type="slidenum">
              <a:rPr lang="it-IT" smtClean="0"/>
              <a:pPr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6840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8902F3A-735E-4877-BEC4-DD253581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82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4853B7-B352-45B6-988E-B1351D6ED4BA}"/>
              </a:ext>
            </a:extLst>
          </p:cNvPr>
          <p:cNvSpPr txBox="1"/>
          <p:nvPr/>
        </p:nvSpPr>
        <p:spPr>
          <a:xfrm>
            <a:off x="0" y="371740"/>
            <a:ext cx="121920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6600" b="1">
                <a:solidFill>
                  <a:srgbClr val="F6A21D"/>
                </a:solidFill>
              </a:rPr>
              <a:t>DUPLICATION – REMOVAL?</a:t>
            </a:r>
            <a:endParaRPr lang="en-US" sz="6600" b="1">
              <a:solidFill>
                <a:srgbClr val="F6A21D"/>
              </a:solidFill>
            </a:endParaRPr>
          </a:p>
        </p:txBody>
      </p:sp>
      <p:pic>
        <p:nvPicPr>
          <p:cNvPr id="5" name="Picture 37" descr="Graphical user interface, Teams&#10;&#10;Description automatically generated">
            <a:extLst>
              <a:ext uri="{FF2B5EF4-FFF2-40B4-BE49-F238E27FC236}">
                <a16:creationId xmlns:a16="http://schemas.microsoft.com/office/drawing/2014/main" id="{1C1A5A8F-6530-4886-A87A-0785CF3DB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78" y="2843034"/>
            <a:ext cx="3854475" cy="391853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C5CC7E-7168-44D3-96B9-A9B8F15BC690}"/>
              </a:ext>
            </a:extLst>
          </p:cNvPr>
          <p:cNvSpPr txBox="1"/>
          <p:nvPr/>
        </p:nvSpPr>
        <p:spPr>
          <a:xfrm>
            <a:off x="386080" y="1726772"/>
            <a:ext cx="5466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>
                <a:solidFill>
                  <a:srgbClr val="F6A21D"/>
                </a:solidFill>
              </a:rPr>
              <a:t>1) </a:t>
            </a:r>
            <a:r>
              <a:rPr lang="it-IT" sz="2800" b="1" err="1">
                <a:solidFill>
                  <a:srgbClr val="F6A21D"/>
                </a:solidFill>
              </a:rPr>
              <a:t>Empowering</a:t>
            </a:r>
            <a:r>
              <a:rPr lang="it-IT" sz="2800" b="1">
                <a:solidFill>
                  <a:srgbClr val="F6A21D"/>
                </a:solidFill>
              </a:rPr>
              <a:t> people:</a:t>
            </a:r>
            <a:br>
              <a:rPr lang="it-IT" sz="2800" b="1">
                <a:solidFill>
                  <a:srgbClr val="F6A21D"/>
                </a:solidFill>
              </a:rPr>
            </a:br>
            <a:r>
              <a:rPr lang="it-IT" sz="2800" b="1">
                <a:solidFill>
                  <a:srgbClr val="F6A21D"/>
                </a:solidFill>
              </a:rPr>
              <a:t>    </a:t>
            </a:r>
            <a:r>
              <a:rPr lang="it-IT" sz="2800" b="1" err="1">
                <a:solidFill>
                  <a:srgbClr val="F6A21D"/>
                </a:solidFill>
              </a:rPr>
              <a:t>growing</a:t>
            </a:r>
            <a:r>
              <a:rPr lang="it-IT" sz="2800" b="1">
                <a:solidFill>
                  <a:srgbClr val="F6A21D"/>
                </a:solidFill>
              </a:rPr>
              <a:t> community (&gt;60pp)</a:t>
            </a:r>
            <a:endParaRPr lang="en-US" sz="2800" b="1">
              <a:solidFill>
                <a:srgbClr val="F6A21D"/>
              </a:solidFill>
            </a:endParaRPr>
          </a:p>
        </p:txBody>
      </p:sp>
      <p:pic>
        <p:nvPicPr>
          <p:cNvPr id="7" name="Picture 3" descr="Map&#10;&#10;Description automatically generated">
            <a:extLst>
              <a:ext uri="{FF2B5EF4-FFF2-40B4-BE49-F238E27FC236}">
                <a16:creationId xmlns:a16="http://schemas.microsoft.com/office/drawing/2014/main" id="{2393E01C-7FA7-46E2-8859-CA82FD428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3328276"/>
            <a:ext cx="1980000" cy="2003378"/>
          </a:xfrm>
          <a:prstGeom prst="rect">
            <a:avLst/>
          </a:prstGeom>
        </p:spPr>
      </p:pic>
      <p:pic>
        <p:nvPicPr>
          <p:cNvPr id="8" name="Picture 4" descr="A picture containing transport, satellite&#10;&#10;Description automatically generated">
            <a:extLst>
              <a:ext uri="{FF2B5EF4-FFF2-40B4-BE49-F238E27FC236}">
                <a16:creationId xmlns:a16="http://schemas.microsoft.com/office/drawing/2014/main" id="{844C61C6-BF70-43B0-B101-CDD747AEA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1" b="702"/>
          <a:stretch/>
        </p:blipFill>
        <p:spPr>
          <a:xfrm>
            <a:off x="7994907" y="3547937"/>
            <a:ext cx="1980000" cy="1771303"/>
          </a:xfrm>
          <a:prstGeom prst="rect">
            <a:avLst/>
          </a:prstGeom>
        </p:spPr>
      </p:pic>
      <p:pic>
        <p:nvPicPr>
          <p:cNvPr id="9" name="Picture 5" descr="Chart, line chart, histogram&#10;&#10;Description automatically generated">
            <a:extLst>
              <a:ext uri="{FF2B5EF4-FFF2-40B4-BE49-F238E27FC236}">
                <a16:creationId xmlns:a16="http://schemas.microsoft.com/office/drawing/2014/main" id="{AD60B66B-817B-4EC1-8691-053A94C6B4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59" t="3113" r="10100" b="6226"/>
          <a:stretch/>
        </p:blipFill>
        <p:spPr>
          <a:xfrm>
            <a:off x="10137654" y="3546616"/>
            <a:ext cx="1980000" cy="1772624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44E88BE9-7B44-4CA8-978E-40566210FF96}"/>
              </a:ext>
            </a:extLst>
          </p:cNvPr>
          <p:cNvSpPr txBox="1"/>
          <p:nvPr/>
        </p:nvSpPr>
        <p:spPr>
          <a:xfrm>
            <a:off x="8271695" y="5480844"/>
            <a:ext cx="16197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Detect-Energy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2E55FE4-2BDB-4FEA-BEDC-94A2BA0A294B}"/>
              </a:ext>
            </a:extLst>
          </p:cNvPr>
          <p:cNvSpPr txBox="1"/>
          <p:nvPr/>
        </p:nvSpPr>
        <p:spPr>
          <a:xfrm>
            <a:off x="6032291" y="5531285"/>
            <a:ext cx="16197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err="1"/>
              <a:t>PyPSA</a:t>
            </a:r>
            <a:r>
              <a:rPr lang="en-GB"/>
              <a:t>-Africa</a:t>
            </a:r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67ACECFB-9A2F-4CE7-8B1E-9960413C483C}"/>
              </a:ext>
            </a:extLst>
          </p:cNvPr>
          <p:cNvSpPr txBox="1"/>
          <p:nvPr/>
        </p:nvSpPr>
        <p:spPr>
          <a:xfrm>
            <a:off x="10181016" y="5471289"/>
            <a:ext cx="18932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Demand-Creator</a:t>
            </a:r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4D2EFFF-810D-4B6A-8551-4BFF3DA92FB5}"/>
              </a:ext>
            </a:extLst>
          </p:cNvPr>
          <p:cNvSpPr txBox="1"/>
          <p:nvPr/>
        </p:nvSpPr>
        <p:spPr>
          <a:xfrm>
            <a:off x="5762847" y="1726772"/>
            <a:ext cx="6634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>
                <a:solidFill>
                  <a:srgbClr val="F6A21D"/>
                </a:solidFill>
              </a:rPr>
              <a:t>2) Collaborative </a:t>
            </a:r>
            <a:r>
              <a:rPr lang="it-IT" sz="2800" b="1" err="1">
                <a:solidFill>
                  <a:srgbClr val="F6A21D"/>
                </a:solidFill>
              </a:rPr>
              <a:t>environment</a:t>
            </a:r>
            <a:r>
              <a:rPr lang="it-IT" sz="2800" b="1">
                <a:solidFill>
                  <a:srgbClr val="F6A21D"/>
                </a:solidFill>
              </a:rPr>
              <a:t> for</a:t>
            </a:r>
            <a:br>
              <a:rPr lang="it-IT" sz="2800" b="1">
                <a:solidFill>
                  <a:srgbClr val="F6A21D"/>
                </a:solidFill>
              </a:rPr>
            </a:br>
            <a:r>
              <a:rPr lang="it-IT" sz="2800" b="1">
                <a:solidFill>
                  <a:srgbClr val="F6A21D"/>
                </a:solidFill>
              </a:rPr>
              <a:t>   </a:t>
            </a:r>
            <a:r>
              <a:rPr lang="it-IT" sz="2800" b="1" err="1">
                <a:solidFill>
                  <a:srgbClr val="F6A21D"/>
                </a:solidFill>
              </a:rPr>
              <a:t>answering</a:t>
            </a:r>
            <a:r>
              <a:rPr lang="it-IT" sz="2800" b="1">
                <a:solidFill>
                  <a:srgbClr val="F6A21D"/>
                </a:solidFill>
              </a:rPr>
              <a:t> energy </a:t>
            </a:r>
            <a:r>
              <a:rPr lang="it-IT" sz="2800" b="1" err="1">
                <a:solidFill>
                  <a:srgbClr val="F6A21D"/>
                </a:solidFill>
              </a:rPr>
              <a:t>questions</a:t>
            </a:r>
            <a:br>
              <a:rPr lang="it-IT" sz="2800" b="1">
                <a:solidFill>
                  <a:srgbClr val="F6A21D"/>
                </a:solidFill>
              </a:rPr>
            </a:br>
            <a:r>
              <a:rPr lang="it-IT" sz="2800" b="1">
                <a:solidFill>
                  <a:srgbClr val="F6A21D"/>
                </a:solidFill>
              </a:rPr>
              <a:t>   </a:t>
            </a:r>
            <a:r>
              <a:rPr lang="it-IT" sz="2800" b="1" err="1">
                <a:solidFill>
                  <a:srgbClr val="F6A21D"/>
                </a:solidFill>
              </a:rPr>
              <a:t>through</a:t>
            </a:r>
            <a:r>
              <a:rPr lang="it-IT" sz="2800" b="1">
                <a:solidFill>
                  <a:srgbClr val="F6A21D"/>
                </a:solidFill>
              </a:rPr>
              <a:t> </a:t>
            </a:r>
            <a:r>
              <a:rPr lang="it-IT" sz="2800" b="1" u="sng">
                <a:solidFill>
                  <a:srgbClr val="F6A21D"/>
                </a:solidFill>
              </a:rPr>
              <a:t>open tools, </a:t>
            </a:r>
            <a:r>
              <a:rPr lang="it-IT" sz="2800" b="1" u="sng" err="1">
                <a:solidFill>
                  <a:srgbClr val="F6A21D"/>
                </a:solidFill>
              </a:rPr>
              <a:t>solvers</a:t>
            </a:r>
            <a:r>
              <a:rPr lang="it-IT" sz="2800" b="1" u="sng">
                <a:solidFill>
                  <a:srgbClr val="F6A21D"/>
                </a:solidFill>
              </a:rPr>
              <a:t> and data</a:t>
            </a:r>
            <a:endParaRPr lang="en-US" sz="2800" b="1" u="sng">
              <a:solidFill>
                <a:srgbClr val="F6A21D"/>
              </a:solidFill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C6BF793-7C48-476A-9B5E-BFF5A64B2BDE}"/>
              </a:ext>
            </a:extLst>
          </p:cNvPr>
          <p:cNvSpPr/>
          <p:nvPr/>
        </p:nvSpPr>
        <p:spPr>
          <a:xfrm>
            <a:off x="5852160" y="3190240"/>
            <a:ext cx="1980000" cy="2710377"/>
          </a:xfrm>
          <a:prstGeom prst="roundRect">
            <a:avLst/>
          </a:prstGeom>
          <a:noFill/>
          <a:ln w="28575">
            <a:solidFill>
              <a:srgbClr val="F6A2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39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2B1F2B3-1414-4839-9029-770810955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" r="947"/>
          <a:stretch/>
        </p:blipFill>
        <p:spPr>
          <a:xfrm>
            <a:off x="0" y="6271591"/>
            <a:ext cx="12192000" cy="586408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95795" y="201040"/>
            <a:ext cx="4066902" cy="612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ill Sans"/>
              </a:rPr>
              <a:t>Recent Work</a:t>
            </a:r>
            <a:endParaRPr lang="en-GB">
              <a:latin typeface="Gill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2633" y="6040760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900">
                <a:solidFill>
                  <a:schemeClr val="bg1">
                    <a:lumMod val="65000"/>
                  </a:schemeClr>
                </a:solidFill>
                <a:hlinkClick r:id="rId3"/>
              </a:rPr>
              <a:t>https://devseed.com/ml-grid-docs/results/mapping-output-and-speed/</a:t>
            </a:r>
            <a:r>
              <a:rPr lang="en-GB" sz="90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146" y="990701"/>
            <a:ext cx="6040259" cy="4770312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2619392" y="268882"/>
            <a:ext cx="10376262" cy="612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latin typeface="Gill Sans"/>
              </a:rPr>
              <a:t>2017: </a:t>
            </a:r>
            <a:r>
              <a:rPr lang="en-US" sz="2000">
                <a:latin typeface="Gill Sans"/>
              </a:rPr>
              <a:t> Cooperation between </a:t>
            </a:r>
            <a:r>
              <a:rPr lang="en-US" sz="2000" i="1">
                <a:latin typeface="Gill Sans"/>
              </a:rPr>
              <a:t>World Bank </a:t>
            </a:r>
            <a:r>
              <a:rPr lang="en-US" sz="2000">
                <a:latin typeface="Gill Sans"/>
              </a:rPr>
              <a:t>and </a:t>
            </a:r>
            <a:r>
              <a:rPr lang="en-US" sz="2000" i="1">
                <a:latin typeface="Gill Sans"/>
              </a:rPr>
              <a:t>Development Seed</a:t>
            </a:r>
            <a:endParaRPr lang="en-GB" sz="2000" b="1" i="1">
              <a:latin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" y="990702"/>
            <a:ext cx="6040301" cy="4772573"/>
          </a:xfrm>
          <a:prstGeom prst="rect">
            <a:avLst/>
          </a:prstGeom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2106037" y="3227345"/>
            <a:ext cx="1842093" cy="303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>
                <a:solidFill>
                  <a:srgbClr val="FFFFFF"/>
                </a:solidFill>
                <a:latin typeface="Gill Sans"/>
              </a:rPr>
              <a:t>Before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17125E7-F171-431B-9507-9AB86B818F37}"/>
              </a:ext>
            </a:extLst>
          </p:cNvPr>
          <p:cNvSpPr txBox="1">
            <a:spLocks/>
          </p:cNvSpPr>
          <p:nvPr/>
        </p:nvSpPr>
        <p:spPr>
          <a:xfrm>
            <a:off x="8699978" y="3280157"/>
            <a:ext cx="1842093" cy="303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>
                <a:solidFill>
                  <a:srgbClr val="FFFFFF"/>
                </a:solidFill>
                <a:latin typeface="Gill Sans"/>
              </a:rPr>
              <a:t>After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5F756-00D6-49FE-AB40-129B9B1E161E}"/>
              </a:ext>
            </a:extLst>
          </p:cNvPr>
          <p:cNvSpPr txBox="1"/>
          <p:nvPr/>
        </p:nvSpPr>
        <p:spPr>
          <a:xfrm>
            <a:off x="6167131" y="1023658"/>
            <a:ext cx="342193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bg1"/>
                </a:solidFill>
                <a:cs typeface="Calibri"/>
              </a:rPr>
              <a:t>We are at proof-of-concept stage. Estimated compute and image cost for Africa: </a:t>
            </a:r>
            <a:r>
              <a:rPr lang="en-GB" b="1" u="sng">
                <a:solidFill>
                  <a:schemeClr val="bg1"/>
                </a:solidFill>
                <a:cs typeface="Calibri"/>
              </a:rPr>
              <a:t>34954.40$</a:t>
            </a:r>
            <a:endParaRPr lang="en-US" u="sng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864EBE-B238-4878-B3B9-DF1BF75613E1}"/>
              </a:ext>
            </a:extLst>
          </p:cNvPr>
          <p:cNvGrpSpPr/>
          <p:nvPr/>
        </p:nvGrpSpPr>
        <p:grpSpPr>
          <a:xfrm>
            <a:off x="10223652" y="41357"/>
            <a:ext cx="1962840" cy="670106"/>
            <a:chOff x="11839460" y="830899"/>
            <a:chExt cx="2596309" cy="8904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2A83A2-0AC6-448C-9156-0FDF2B3AD6B3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62988567-171F-489E-A7C4-4A748E026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551154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063CA95-9A06-42F3-9913-6F33A9C2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84</a:t>
            </a:fld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5FEF0DB-3884-45C8-BC12-661DD8FFCC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11938" y="1624013"/>
            <a:ext cx="5580062" cy="58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/>
              <a:t>… and </a:t>
            </a:r>
            <a:r>
              <a:rPr lang="it-IT" sz="2400" b="1" err="1"/>
              <a:t>population</a:t>
            </a:r>
            <a:r>
              <a:rPr lang="it-IT" sz="2400" b="1"/>
              <a:t> </a:t>
            </a:r>
            <a:r>
              <a:rPr lang="it-IT" sz="2400" b="1" err="1"/>
              <a:t>is</a:t>
            </a:r>
            <a:r>
              <a:rPr lang="it-IT" sz="2400" b="1"/>
              <a:t> </a:t>
            </a:r>
            <a:r>
              <a:rPr lang="it-IT" sz="2400" b="1" err="1"/>
              <a:t>growing</a:t>
            </a:r>
            <a:r>
              <a:rPr lang="it-IT" sz="2400" b="1"/>
              <a:t> …</a:t>
            </a:r>
            <a:endParaRPr lang="en-US" sz="2400" b="1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8CA9DA71-4CC6-48B8-BA4B-9C803931BE8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365729" y="2408110"/>
            <a:ext cx="5659208" cy="3763327"/>
          </a:xfrm>
          <a:prstGeom prst="rect">
            <a:avLst/>
          </a:prstGeom>
        </p:spPr>
      </p:pic>
      <p:pic>
        <p:nvPicPr>
          <p:cNvPr id="12" name="Segnaposto contenuto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00423FA5-A2B5-4EF6-8DC5-FC28C4FA25D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0" y="2720678"/>
            <a:ext cx="5825491" cy="3138190"/>
          </a:xfr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F2F56079-2D80-45C5-9341-B4130F97095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6847" y="1624013"/>
            <a:ext cx="5580063" cy="58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/>
              <a:t>GDP per capita must </a:t>
            </a:r>
            <a:r>
              <a:rPr lang="it-IT" sz="2400" b="1" err="1"/>
              <a:t>increase</a:t>
            </a:r>
            <a:r>
              <a:rPr lang="it-IT" sz="2400" b="1"/>
              <a:t> …</a:t>
            </a:r>
            <a:endParaRPr lang="en-US" sz="2400" b="1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1936F6D-6E26-496D-8347-907B4347486D}"/>
              </a:ext>
            </a:extLst>
          </p:cNvPr>
          <p:cNvSpPr txBox="1"/>
          <p:nvPr/>
        </p:nvSpPr>
        <p:spPr>
          <a:xfrm>
            <a:off x="2274823" y="5341709"/>
            <a:ext cx="609391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54595D"/>
                </a:solidFill>
                <a:effectLst/>
                <a:latin typeface="Gill Sans MT (Corpo)"/>
              </a:rPr>
              <a:t>Arabeditor11786 - </a:t>
            </a:r>
            <a:r>
              <a:rPr lang="en-US" sz="800" b="0" i="0" u="none" strike="noStrike">
                <a:solidFill>
                  <a:srgbClr val="0645AD"/>
                </a:solidFill>
                <a:effectLst/>
                <a:latin typeface="Gill Sans MT (Corpo)"/>
                <a:hlinkClick r:id="rId4"/>
              </a:rPr>
              <a:t>https://mapchart.net/</a:t>
            </a:r>
            <a:r>
              <a:rPr lang="en-US" sz="800" b="0" i="0" u="none" strike="noStrike">
                <a:solidFill>
                  <a:srgbClr val="0645AD"/>
                </a:solidFill>
                <a:effectLst/>
                <a:latin typeface="Gill Sans MT (Corpo)"/>
              </a:rPr>
              <a:t> - Wikipedia</a:t>
            </a:r>
            <a:endParaRPr lang="en-US" sz="800">
              <a:latin typeface="Gill Sans MT (Corpo)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A996690-96A0-42C7-9774-6535ED5FE9C7}"/>
              </a:ext>
            </a:extLst>
          </p:cNvPr>
          <p:cNvSpPr txBox="1"/>
          <p:nvPr/>
        </p:nvSpPr>
        <p:spPr>
          <a:xfrm>
            <a:off x="10148220" y="5341709"/>
            <a:ext cx="18767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/>
              <a:t>IEA, Africa Energy Outlook, 2019</a:t>
            </a:r>
            <a:endParaRPr lang="en-US" sz="9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B6D400B-A448-49AA-AA15-246EF7CF5C43}"/>
              </a:ext>
            </a:extLst>
          </p:cNvPr>
          <p:cNvSpPr txBox="1"/>
          <p:nvPr/>
        </p:nvSpPr>
        <p:spPr>
          <a:xfrm>
            <a:off x="0" y="399410"/>
            <a:ext cx="121917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PROBLEM WILL GROW</a:t>
            </a:r>
            <a:endParaRPr lang="en-US" sz="4800" b="1">
              <a:solidFill>
                <a:srgbClr val="F6A2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304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F71904-4A8D-46BC-9840-7BF4647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85</a:t>
            </a:fld>
            <a:endParaRPr lang="en-GB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D24F36BC-DFB9-4ECA-998F-AAC104FA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Powerplants</a:t>
            </a:r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520E26-5AD6-4A90-A3BE-DD2A920F46AF}"/>
              </a:ext>
            </a:extLst>
          </p:cNvPr>
          <p:cNvSpPr txBox="1"/>
          <p:nvPr/>
        </p:nvSpPr>
        <p:spPr>
          <a:xfrm>
            <a:off x="5363734" y="6361129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hlinkClick r:id="rId2"/>
              </a:rPr>
              <a:t>https://www.irena.org/-/media/Files/IRENA/Agency/Publication/2021/March/Renewable_Energy_Transition_Africa_2021.pdf</a:t>
            </a:r>
            <a:endParaRPr lang="en-US" sz="900"/>
          </a:p>
          <a:p>
            <a:r>
              <a:rPr lang="en-US" sz="900">
                <a:hlinkClick r:id="rId3"/>
              </a:rPr>
              <a:t>https://iea.blob.core.windows.net/assets/2f7b6170-d616-4dd7-a7ca-a65a3a332fc1/Africa_Energy_Outlook_2019.pdf</a:t>
            </a:r>
            <a:r>
              <a:rPr lang="en-US" sz="900"/>
              <a:t>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970CED4-619A-4B5A-8DC8-D0B22C2E5ECD}"/>
              </a:ext>
            </a:extLst>
          </p:cNvPr>
          <p:cNvSpPr txBox="1"/>
          <p:nvPr/>
        </p:nvSpPr>
        <p:spPr>
          <a:xfrm>
            <a:off x="334242" y="4760110"/>
            <a:ext cx="6094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>
                <a:solidFill>
                  <a:srgbClr val="FF0000"/>
                </a:solidFill>
              </a:rPr>
              <a:t>Help welcome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/>
              <a:t>Country-</a:t>
            </a:r>
            <a:r>
              <a:rPr lang="it-IT" sz="2000" err="1"/>
              <a:t>level</a:t>
            </a:r>
            <a:r>
              <a:rPr lang="it-IT" sz="2000"/>
              <a:t> </a:t>
            </a:r>
            <a:r>
              <a:rPr lang="it-IT" sz="2000" err="1"/>
              <a:t>validation</a:t>
            </a:r>
            <a:endParaRPr lang="it-IT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/>
              <a:t>Merge different </a:t>
            </a:r>
            <a:r>
              <a:rPr lang="it-IT" sz="2000" err="1"/>
              <a:t>datasources</a:t>
            </a:r>
            <a:r>
              <a:rPr lang="it-IT" sz="2000"/>
              <a:t> (</a:t>
            </a:r>
            <a:r>
              <a:rPr lang="it-IT" sz="2000" err="1"/>
              <a:t>powerplantmatching</a:t>
            </a:r>
            <a:r>
              <a:rPr lang="it-IT" sz="20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/>
              <a:t>Look for accurate data</a:t>
            </a:r>
            <a:endParaRPr lang="en-US" sz="200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141C7D9-50C8-43D5-98E5-9D09428D713C}"/>
              </a:ext>
            </a:extLst>
          </p:cNvPr>
          <p:cNvSpPr/>
          <p:nvPr/>
        </p:nvSpPr>
        <p:spPr>
          <a:xfrm>
            <a:off x="581805" y="3701313"/>
            <a:ext cx="3889867" cy="838345"/>
          </a:xfrm>
          <a:prstGeom prst="rect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bg1"/>
                </a:solidFill>
              </a:rPr>
              <a:t>Merge datasets by </a:t>
            </a:r>
            <a:r>
              <a:rPr lang="it-IT" sz="2400" b="1" err="1">
                <a:solidFill>
                  <a:schemeClr val="bg1"/>
                </a:solidFill>
              </a:rPr>
              <a:t>Powerplantmatching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A9AB0E-3CAC-49EA-A90E-E658789F9213}"/>
              </a:ext>
            </a:extLst>
          </p:cNvPr>
          <p:cNvSpPr txBox="1"/>
          <p:nvPr/>
        </p:nvSpPr>
        <p:spPr>
          <a:xfrm>
            <a:off x="8971" y="6304002"/>
            <a:ext cx="52542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>
                <a:effectLst/>
                <a:latin typeface="-apple-system"/>
              </a:rPr>
              <a:t>F. </a:t>
            </a:r>
            <a:r>
              <a:rPr lang="en-US" sz="1000" b="0" i="0" err="1">
                <a:effectLst/>
                <a:latin typeface="-apple-system"/>
              </a:rPr>
              <a:t>Gotzens</a:t>
            </a:r>
            <a:r>
              <a:rPr lang="en-US" sz="1000" b="0" i="0">
                <a:effectLst/>
                <a:latin typeface="-apple-system"/>
              </a:rPr>
              <a:t>, H. Heinrichs, J. </a:t>
            </a:r>
            <a:r>
              <a:rPr lang="en-US" sz="1000" b="0" i="0" err="1">
                <a:effectLst/>
                <a:latin typeface="-apple-system"/>
              </a:rPr>
              <a:t>Hörsch</a:t>
            </a:r>
            <a:r>
              <a:rPr lang="en-US" sz="1000" b="0" i="0">
                <a:effectLst/>
                <a:latin typeface="-apple-system"/>
              </a:rPr>
              <a:t>, and F. Hofmann, </a:t>
            </a:r>
            <a:r>
              <a:rPr lang="en-US" sz="1000" b="0" i="0" u="none" strike="noStrike"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Performing energy modelling exercises in a transparent way - The issue of data quality in power plant databases</a:t>
            </a:r>
            <a:r>
              <a:rPr lang="en-US" sz="1000" b="0" i="0">
                <a:effectLst/>
                <a:latin typeface="-apple-system"/>
              </a:rPr>
              <a:t>, Energy Strategy Reviews, vol. 23, pp. 1–12, Jan. 2019</a:t>
            </a:r>
            <a:endParaRPr lang="en-US" sz="1000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0EEEEA39-CE2B-451A-8102-4BEDB020FC01}"/>
              </a:ext>
            </a:extLst>
          </p:cNvPr>
          <p:cNvSpPr/>
          <p:nvPr/>
        </p:nvSpPr>
        <p:spPr>
          <a:xfrm>
            <a:off x="4986836" y="3857886"/>
            <a:ext cx="55278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7EC210-4FAD-4B04-B556-53B3499DD566}"/>
              </a:ext>
            </a:extLst>
          </p:cNvPr>
          <p:cNvSpPr txBox="1"/>
          <p:nvPr/>
        </p:nvSpPr>
        <p:spPr>
          <a:xfrm>
            <a:off x="289557" y="1716862"/>
            <a:ext cx="4474366" cy="178510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i="0">
                <a:solidFill>
                  <a:srgbClr val="EF8333"/>
                </a:solidFill>
                <a:effectLst/>
                <a:latin typeface="arial"/>
                <a:cs typeface="arial"/>
              </a:rPr>
              <a:t>Datasets to merge: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arial"/>
                <a:cs typeface="arial"/>
              </a:rPr>
              <a:t>Carbon Monitoring for Action (</a:t>
            </a:r>
            <a:r>
              <a:rPr lang="en-US" b="1" i="0">
                <a:effectLst/>
                <a:latin typeface="arial"/>
                <a:cs typeface="arial"/>
              </a:rPr>
              <a:t>CARMA</a:t>
            </a:r>
            <a:r>
              <a:rPr lang="en-US" b="0" i="0">
                <a:effectLst/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Global Energy Observatory (</a:t>
            </a:r>
            <a:r>
              <a:rPr lang="en-US" b="1">
                <a:latin typeface="arial"/>
                <a:cs typeface="arial"/>
              </a:rPr>
              <a:t>GEO</a:t>
            </a:r>
            <a:r>
              <a:rPr lang="en-US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Global Power Plant Database (</a:t>
            </a:r>
            <a:r>
              <a:rPr lang="en-US" b="1">
                <a:latin typeface="arial"/>
                <a:cs typeface="arial"/>
              </a:rPr>
              <a:t>GPD</a:t>
            </a:r>
            <a:r>
              <a:rPr lang="en-US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OpenStreetMap (</a:t>
            </a:r>
            <a:r>
              <a:rPr lang="en-US" b="1">
                <a:latin typeface="arial"/>
                <a:cs typeface="arial"/>
              </a:rPr>
              <a:t>OSM</a:t>
            </a:r>
            <a:r>
              <a:rPr lang="en-US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…yours?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2A5106F5-A7C8-4ABA-BBC8-FE9F27EFE20F}"/>
              </a:ext>
            </a:extLst>
          </p:cNvPr>
          <p:cNvSpPr/>
          <p:nvPr/>
        </p:nvSpPr>
        <p:spPr>
          <a:xfrm rot="5400000">
            <a:off x="2359338" y="3246930"/>
            <a:ext cx="3348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magine 14" descr="Immagine che contiene mappa&#10;&#10;Descrizione generata automaticamente">
            <a:extLst>
              <a:ext uri="{FF2B5EF4-FFF2-40B4-BE49-F238E27FC236}">
                <a16:creationId xmlns:a16="http://schemas.microsoft.com/office/drawing/2014/main" id="{EA940C5E-B4F2-4434-BFC2-8ECF4AA33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469" y="283883"/>
            <a:ext cx="4491286" cy="5913793"/>
          </a:xfrm>
          <a:prstGeom prst="rect">
            <a:avLst/>
          </a:prstGeom>
        </p:spPr>
      </p:pic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08697E42-5B07-4382-914F-AFE134375D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544846"/>
              </p:ext>
            </p:extLst>
          </p:nvPr>
        </p:nvGraphicFramePr>
        <p:xfrm>
          <a:off x="6229396" y="1883447"/>
          <a:ext cx="5673047" cy="2531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0236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Graphic spid="12" grpId="0">
        <p:bldAsOne/>
      </p:bldGraphic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677AF443-61FE-49D4-B6AD-C6868E9DD9B1}"/>
              </a:ext>
            </a:extLst>
          </p:cNvPr>
          <p:cNvCxnSpPr>
            <a:cxnSpLocks/>
            <a:stCxn id="8" idx="2"/>
            <a:endCxn id="21" idx="0"/>
          </p:cNvCxnSpPr>
          <p:nvPr/>
        </p:nvCxnSpPr>
        <p:spPr>
          <a:xfrm flipH="1">
            <a:off x="2995066" y="2538456"/>
            <a:ext cx="721" cy="1324866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6636F4-515F-460B-94F8-3F28E55E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86</a:t>
            </a:fld>
            <a:endParaRPr lang="en-GB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B3412E86-4A79-4EAA-881E-83AB8FA1E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Complexity</a:t>
            </a:r>
            <a:r>
              <a:rPr lang="it-IT"/>
              <a:t> and data </a:t>
            </a:r>
            <a:r>
              <a:rPr lang="it-IT" err="1"/>
              <a:t>problem</a:t>
            </a:r>
            <a:endParaRPr lang="en-US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3EFD3F5D-BE7A-418C-AB5E-21F05E081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5756" y="1951081"/>
            <a:ext cx="5580062" cy="587375"/>
          </a:xfrm>
        </p:spPr>
        <p:txBody>
          <a:bodyPr>
            <a:normAutofit/>
          </a:bodyPr>
          <a:lstStyle/>
          <a:p>
            <a:pPr algn="ctr"/>
            <a:r>
              <a:rPr lang="it-IT" sz="3200">
                <a:solidFill>
                  <a:srgbClr val="F6A21D"/>
                </a:solidFill>
              </a:rPr>
              <a:t>WHAT DATA?</a:t>
            </a:r>
            <a:endParaRPr lang="en-US" sz="3200">
              <a:solidFill>
                <a:srgbClr val="F6A21D"/>
              </a:solidFill>
            </a:endParaRP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C6907906-F5F0-4C3D-BE64-B7AC143991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47768" y="1945139"/>
            <a:ext cx="5580062" cy="587375"/>
          </a:xfrm>
        </p:spPr>
        <p:txBody>
          <a:bodyPr>
            <a:normAutofit/>
          </a:bodyPr>
          <a:lstStyle/>
          <a:p>
            <a:pPr algn="ctr"/>
            <a:r>
              <a:rPr lang="it-IT" sz="3200">
                <a:solidFill>
                  <a:srgbClr val="F6A21D"/>
                </a:solidFill>
              </a:rPr>
              <a:t>DIFFICULT PROBLEM?</a:t>
            </a:r>
            <a:endParaRPr lang="en-US" sz="3200">
              <a:solidFill>
                <a:srgbClr val="F6A21D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092DF9A-8782-4CBA-AF36-BE1E788F093F}"/>
              </a:ext>
            </a:extLst>
          </p:cNvPr>
          <p:cNvSpPr txBox="1"/>
          <p:nvPr/>
        </p:nvSpPr>
        <p:spPr>
          <a:xfrm>
            <a:off x="6096000" y="5153461"/>
            <a:ext cx="592893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it-IT" sz="2400"/>
              <a:t>Clustering to </a:t>
            </a:r>
            <a:r>
              <a:rPr lang="it-IT" sz="2400" err="1"/>
              <a:t>deal</a:t>
            </a:r>
            <a:r>
              <a:rPr lang="it-IT" sz="2400"/>
              <a:t> with </a:t>
            </a:r>
            <a:r>
              <a:rPr lang="it-IT" sz="2400" err="1"/>
              <a:t>complexity</a:t>
            </a:r>
            <a:endParaRPr lang="it-IT" sz="2400"/>
          </a:p>
          <a:p>
            <a:pPr marL="457200" indent="-457200">
              <a:buFont typeface="+mj-lt"/>
              <a:buAutoNum type="arabicPeriod" startAt="4"/>
            </a:pPr>
            <a:r>
              <a:rPr lang="it-IT" sz="2400"/>
              <a:t>Network </a:t>
            </a:r>
            <a:r>
              <a:rPr lang="it-IT" sz="2400" err="1"/>
              <a:t>augmentation</a:t>
            </a:r>
            <a:endParaRPr lang="it-IT" sz="2400"/>
          </a:p>
          <a:p>
            <a:pPr marL="457200" indent="-457200">
              <a:buFont typeface="+mj-lt"/>
              <a:buAutoNum type="arabicPeriod" startAt="4"/>
            </a:pPr>
            <a:r>
              <a:rPr lang="it-IT" sz="2400"/>
              <a:t>Some </a:t>
            </a:r>
            <a:r>
              <a:rPr lang="it-IT" sz="2400" err="1"/>
              <a:t>results</a:t>
            </a:r>
            <a:endParaRPr lang="en-US" sz="2400"/>
          </a:p>
        </p:txBody>
      </p:sp>
      <p:pic>
        <p:nvPicPr>
          <p:cNvPr id="14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27AE9C-23DC-4385-8308-F6EB98BB0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69"/>
          <a:stretch/>
        </p:blipFill>
        <p:spPr>
          <a:xfrm>
            <a:off x="1958168" y="2722089"/>
            <a:ext cx="2073796" cy="766461"/>
          </a:xfrm>
          <a:prstGeom prst="rect">
            <a:avLst/>
          </a:prstGeom>
        </p:spPr>
      </p:pic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FB2289BD-A1B0-43B4-BBEA-8E6542E14F77}"/>
              </a:ext>
            </a:extLst>
          </p:cNvPr>
          <p:cNvSpPr txBox="1">
            <a:spLocks/>
          </p:cNvSpPr>
          <p:nvPr/>
        </p:nvSpPr>
        <p:spPr>
          <a:xfrm>
            <a:off x="205035" y="3863322"/>
            <a:ext cx="5580062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>
                <a:solidFill>
                  <a:srgbClr val="F6A21D"/>
                </a:solidFill>
              </a:rPr>
              <a:t>Merge and </a:t>
            </a:r>
            <a:r>
              <a:rPr lang="it-IT" sz="3200" err="1">
                <a:solidFill>
                  <a:srgbClr val="F6A21D"/>
                </a:solidFill>
              </a:rPr>
              <a:t>populate</a:t>
            </a:r>
            <a:r>
              <a:rPr lang="it-IT" sz="3200">
                <a:solidFill>
                  <a:srgbClr val="F6A21D"/>
                </a:solidFill>
              </a:rPr>
              <a:t> data</a:t>
            </a:r>
            <a:endParaRPr lang="en-US" sz="3200">
              <a:solidFill>
                <a:srgbClr val="F6A21D"/>
              </a:solidFill>
            </a:endParaRP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9CAB8438-02EF-4FC7-995D-94E57397FE1A}"/>
              </a:ext>
            </a:extLst>
          </p:cNvPr>
          <p:cNvSpPr txBox="1">
            <a:spLocks/>
          </p:cNvSpPr>
          <p:nvPr/>
        </p:nvSpPr>
        <p:spPr>
          <a:xfrm>
            <a:off x="5935873" y="3874138"/>
            <a:ext cx="6003851" cy="587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>
                <a:solidFill>
                  <a:srgbClr val="F6A21D"/>
                </a:solidFill>
              </a:rPr>
              <a:t>Tools to handle </a:t>
            </a:r>
            <a:r>
              <a:rPr lang="it-IT" sz="3200" err="1">
                <a:solidFill>
                  <a:srgbClr val="F6A21D"/>
                </a:solidFill>
              </a:rPr>
              <a:t>complexity</a:t>
            </a:r>
            <a:endParaRPr lang="en-US" sz="3200" err="1">
              <a:solidFill>
                <a:srgbClr val="F6A21D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693A404-9921-4FEB-A212-4ADBB67F05CD}"/>
              </a:ext>
            </a:extLst>
          </p:cNvPr>
          <p:cNvSpPr txBox="1"/>
          <p:nvPr/>
        </p:nvSpPr>
        <p:spPr>
          <a:xfrm>
            <a:off x="334242" y="5153462"/>
            <a:ext cx="716928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/>
              <a:t>Network data by Open Street </a:t>
            </a:r>
            <a:r>
              <a:rPr lang="it-IT" sz="2400" err="1"/>
              <a:t>Map</a:t>
            </a:r>
            <a:endParaRPr lang="it-IT" sz="2400"/>
          </a:p>
          <a:p>
            <a:pPr marL="457200" indent="-457200">
              <a:buFont typeface="+mj-lt"/>
              <a:buAutoNum type="arabicPeriod"/>
            </a:pPr>
            <a:r>
              <a:rPr lang="it-IT" sz="2400" err="1"/>
              <a:t>Powerplant</a:t>
            </a:r>
            <a:r>
              <a:rPr lang="it-IT" sz="2400"/>
              <a:t> data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/>
              <a:t>Resource and demand </a:t>
            </a:r>
            <a:r>
              <a:rPr lang="it-IT" sz="2400" err="1"/>
              <a:t>assessment</a:t>
            </a:r>
            <a:endParaRPr lang="it-IT" sz="2400"/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3A6355F9-05FA-4884-9DDF-6FF3000614FA}"/>
              </a:ext>
            </a:extLst>
          </p:cNvPr>
          <p:cNvCxnSpPr>
            <a:cxnSpLocks/>
            <a:stCxn id="9" idx="2"/>
            <a:endCxn id="22" idx="0"/>
          </p:cNvCxnSpPr>
          <p:nvPr/>
        </p:nvCxnSpPr>
        <p:spPr>
          <a:xfrm>
            <a:off x="8937799" y="2532514"/>
            <a:ext cx="0" cy="134162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6799F9-A8A9-42C3-B658-FD6ECAE95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69"/>
          <a:stretch/>
        </p:blipFill>
        <p:spPr>
          <a:xfrm>
            <a:off x="7894363" y="2722088"/>
            <a:ext cx="2073796" cy="76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  <p:bldP spid="2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C75C19A-2D8D-4DD9-B5FC-8F0EB7A6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87</a:t>
            </a:fld>
            <a:endParaRPr lang="it-IT"/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D0DA4D15-DDB4-4334-9863-CC077F1E7E0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1663" y="2054225"/>
            <a:ext cx="11590337" cy="3970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2400" b="1"/>
              <a:t>Policy makers and utilities </a:t>
            </a:r>
            <a:r>
              <a:rPr lang="it-IT" sz="2400" b="1" err="1"/>
              <a:t>need</a:t>
            </a:r>
            <a:r>
              <a:rPr lang="it-IT" sz="2400" b="1"/>
              <a:t>:</a:t>
            </a:r>
          </a:p>
          <a:p>
            <a:r>
              <a:rPr lang="it-IT" sz="2400" b="1" err="1"/>
              <a:t>Robust</a:t>
            </a:r>
            <a:endParaRPr lang="it-IT" sz="2400" b="1">
              <a:solidFill>
                <a:schemeClr val="tx1"/>
              </a:solidFill>
            </a:endParaRPr>
          </a:p>
          <a:p>
            <a:r>
              <a:rPr lang="it-IT" sz="2400" b="1"/>
              <a:t>Low cost</a:t>
            </a:r>
          </a:p>
          <a:p>
            <a:r>
              <a:rPr lang="it-IT" sz="2400" b="1" err="1"/>
              <a:t>Reliable</a:t>
            </a:r>
            <a:endParaRPr lang="it-IT" sz="2400" b="1"/>
          </a:p>
          <a:p>
            <a:r>
              <a:rPr lang="it-IT" sz="2400" b="1"/>
              <a:t>Easy-to-use</a:t>
            </a:r>
          </a:p>
          <a:p>
            <a:r>
              <a:rPr lang="it-IT" sz="2400" b="1"/>
              <a:t>Planning &amp; </a:t>
            </a:r>
            <a:r>
              <a:rPr lang="it-IT" sz="2400" b="1" err="1"/>
              <a:t>dispatch</a:t>
            </a:r>
            <a:r>
              <a:rPr lang="it-IT" sz="2400" b="1"/>
              <a:t> tools</a:t>
            </a:r>
            <a:endParaRPr lang="en-US" sz="2400" b="1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799625-C5F6-4315-9399-869F4ED58621}"/>
              </a:ext>
            </a:extLst>
          </p:cNvPr>
          <p:cNvSpPr txBox="1"/>
          <p:nvPr/>
        </p:nvSpPr>
        <p:spPr>
          <a:xfrm>
            <a:off x="2104372" y="2552275"/>
            <a:ext cx="448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F6A21D"/>
                </a:solidFill>
              </a:rPr>
              <a:t>Built</a:t>
            </a:r>
            <a:r>
              <a:rPr lang="it-IT" sz="2400" b="1">
                <a:solidFill>
                  <a:srgbClr val="F6A21D"/>
                </a:solidFill>
              </a:rPr>
              <a:t> on top of </a:t>
            </a:r>
            <a:r>
              <a:rPr lang="it-IT" sz="2400" b="1" err="1">
                <a:solidFill>
                  <a:srgbClr val="F6A21D"/>
                </a:solidFill>
              </a:rPr>
              <a:t>PyPSA</a:t>
            </a:r>
            <a:r>
              <a:rPr lang="it-IT" sz="2400" b="1">
                <a:solidFill>
                  <a:srgbClr val="F6A21D"/>
                </a:solidFill>
              </a:rPr>
              <a:t>-Eur, …</a:t>
            </a:r>
            <a:endParaRPr lang="en-US" sz="2400" b="1">
              <a:solidFill>
                <a:srgbClr val="F6A21D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649E15-70F1-4040-B02E-6F0CCDF0F598}"/>
              </a:ext>
            </a:extLst>
          </p:cNvPr>
          <p:cNvSpPr txBox="1"/>
          <p:nvPr/>
        </p:nvSpPr>
        <p:spPr>
          <a:xfrm>
            <a:off x="2347571" y="3033396"/>
            <a:ext cx="448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6A21D"/>
                </a:solidFill>
              </a:rPr>
              <a:t>Open-source model</a:t>
            </a:r>
            <a:endParaRPr lang="en-US" sz="2400" b="1">
              <a:solidFill>
                <a:srgbClr val="F6A21D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C5D051-D05C-4EA3-8BAE-53F07DED7B6E}"/>
              </a:ext>
            </a:extLst>
          </p:cNvPr>
          <p:cNvSpPr txBox="1"/>
          <p:nvPr/>
        </p:nvSpPr>
        <p:spPr>
          <a:xfrm>
            <a:off x="2172467" y="3548794"/>
            <a:ext cx="4928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6A21D"/>
                </a:solidFill>
              </a:rPr>
              <a:t>Community support (&gt;60pp)</a:t>
            </a:r>
            <a:endParaRPr lang="en-US" sz="2400" b="1">
              <a:solidFill>
                <a:srgbClr val="F6A21D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4EF415-5C7B-40C7-B007-479C96509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9" b="24981"/>
          <a:stretch/>
        </p:blipFill>
        <p:spPr>
          <a:xfrm>
            <a:off x="2585711" y="4103104"/>
            <a:ext cx="1867825" cy="383775"/>
          </a:xfrm>
          <a:prstGeom prst="rect">
            <a:avLst/>
          </a:prstGeom>
        </p:spPr>
      </p:pic>
      <p:pic>
        <p:nvPicPr>
          <p:cNvPr id="17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092819-E966-4597-B35B-F15FCFBE8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69"/>
          <a:stretch/>
        </p:blipFill>
        <p:spPr>
          <a:xfrm>
            <a:off x="6574838" y="1759143"/>
            <a:ext cx="5380053" cy="198843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DDB958F-AEA9-4082-B082-BFB0684C5A24}"/>
              </a:ext>
            </a:extLst>
          </p:cNvPr>
          <p:cNvSpPr txBox="1"/>
          <p:nvPr/>
        </p:nvSpPr>
        <p:spPr>
          <a:xfrm>
            <a:off x="845845" y="5021844"/>
            <a:ext cx="4928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6A21D"/>
                </a:solidFill>
              </a:rPr>
              <a:t>Scenario </a:t>
            </a:r>
            <a:r>
              <a:rPr lang="it-IT" sz="2400" b="1" err="1">
                <a:solidFill>
                  <a:srgbClr val="F6A21D"/>
                </a:solidFill>
              </a:rPr>
              <a:t>analysis</a:t>
            </a:r>
            <a:endParaRPr lang="it-IT" sz="2400" b="1">
              <a:solidFill>
                <a:srgbClr val="F6A21D"/>
              </a:solidFill>
            </a:endParaRPr>
          </a:p>
          <a:p>
            <a:r>
              <a:rPr lang="it-IT" sz="2400" b="1" err="1">
                <a:solidFill>
                  <a:srgbClr val="F6A21D"/>
                </a:solidFill>
              </a:rPr>
              <a:t>Adjustable</a:t>
            </a:r>
            <a:r>
              <a:rPr lang="it-IT" sz="2400" b="1">
                <a:solidFill>
                  <a:srgbClr val="F6A21D"/>
                </a:solidFill>
              </a:rPr>
              <a:t> </a:t>
            </a:r>
            <a:r>
              <a:rPr lang="it-IT" sz="2400" b="1" err="1">
                <a:solidFill>
                  <a:srgbClr val="F6A21D"/>
                </a:solidFill>
              </a:rPr>
              <a:t>resolution</a:t>
            </a:r>
            <a:endParaRPr lang="it-IT" sz="2400" b="1">
              <a:solidFill>
                <a:srgbClr val="F6A21D"/>
              </a:solidFill>
            </a:endParaRPr>
          </a:p>
          <a:p>
            <a:r>
              <a:rPr lang="it-IT" sz="2400" b="1">
                <a:solidFill>
                  <a:srgbClr val="F6A21D"/>
                </a:solidFill>
              </a:rPr>
              <a:t>Sector-</a:t>
            </a:r>
            <a:r>
              <a:rPr lang="it-IT" sz="2400" b="1" err="1">
                <a:solidFill>
                  <a:srgbClr val="F6A21D"/>
                </a:solidFill>
              </a:rPr>
              <a:t>coupling</a:t>
            </a:r>
            <a:r>
              <a:rPr lang="it-IT" sz="2400" b="1">
                <a:solidFill>
                  <a:srgbClr val="F6A21D"/>
                </a:solidFill>
              </a:rPr>
              <a:t> (coming </a:t>
            </a:r>
            <a:r>
              <a:rPr lang="it-IT" sz="2400" b="1" err="1">
                <a:solidFill>
                  <a:srgbClr val="F6A21D"/>
                </a:solidFill>
              </a:rPr>
              <a:t>soon</a:t>
            </a:r>
            <a:r>
              <a:rPr lang="it-IT" sz="2400" b="1">
                <a:solidFill>
                  <a:srgbClr val="F6A21D"/>
                </a:solidFill>
              </a:rPr>
              <a:t>)</a:t>
            </a:r>
            <a:endParaRPr lang="en-US" sz="2400" b="1">
              <a:solidFill>
                <a:srgbClr val="F6A21D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826B3B4-9975-43E3-AA0C-623B6B339F0E}"/>
              </a:ext>
            </a:extLst>
          </p:cNvPr>
          <p:cNvSpPr txBox="1"/>
          <p:nvPr/>
        </p:nvSpPr>
        <p:spPr>
          <a:xfrm>
            <a:off x="0" y="371740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PYPSA-AFRICA FEATURES</a:t>
            </a:r>
            <a:endParaRPr lang="en-US" sz="4800" b="1">
              <a:solidFill>
                <a:srgbClr val="F6A21D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D9690C-3493-4B1D-BBD3-AF3D07040C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50"/>
          <a:stretch/>
        </p:blipFill>
        <p:spPr>
          <a:xfrm>
            <a:off x="6505954" y="4469738"/>
            <a:ext cx="5517823" cy="160642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22B620-EC1C-4D55-B745-338578F5A2EA}"/>
              </a:ext>
            </a:extLst>
          </p:cNvPr>
          <p:cNvSpPr txBox="1"/>
          <p:nvPr/>
        </p:nvSpPr>
        <p:spPr>
          <a:xfrm>
            <a:off x="7733008" y="4053566"/>
            <a:ext cx="3063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/>
              <a:t>Credits </a:t>
            </a:r>
            <a:r>
              <a:rPr lang="it-IT" sz="2000" err="1"/>
              <a:t>also</a:t>
            </a:r>
            <a:r>
              <a:rPr lang="it-IT" sz="2000"/>
              <a:t> to</a:t>
            </a:r>
            <a:endParaRPr lang="en-US" sz="200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2F495A-4B50-4A20-80D2-374EF59671E6}"/>
              </a:ext>
            </a:extLst>
          </p:cNvPr>
          <p:cNvSpPr txBox="1"/>
          <p:nvPr/>
        </p:nvSpPr>
        <p:spPr>
          <a:xfrm>
            <a:off x="6946394" y="6068060"/>
            <a:ext cx="85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err="1"/>
              <a:t>PyPSA</a:t>
            </a:r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6DFDBB8-86A0-40FB-96B2-6BABF6D1ECBC}"/>
              </a:ext>
            </a:extLst>
          </p:cNvPr>
          <p:cNvSpPr txBox="1"/>
          <p:nvPr/>
        </p:nvSpPr>
        <p:spPr>
          <a:xfrm>
            <a:off x="8804054" y="6051471"/>
            <a:ext cx="85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err="1"/>
              <a:t>Atlite</a:t>
            </a:r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5D9087F-A3A1-4A1C-A94C-606BB3A9DAE5}"/>
              </a:ext>
            </a:extLst>
          </p:cNvPr>
          <p:cNvSpPr txBox="1"/>
          <p:nvPr/>
        </p:nvSpPr>
        <p:spPr>
          <a:xfrm>
            <a:off x="10530145" y="6033165"/>
            <a:ext cx="129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err="1"/>
              <a:t>PyPSA</a:t>
            </a:r>
            <a:r>
              <a:rPr lang="it-IT"/>
              <a:t>-Eur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8" grpId="0"/>
      <p:bldP spid="7" grpId="0"/>
      <p:bldP spid="8" grpId="0"/>
      <p:bldP spid="15" grpId="0"/>
      <p:bldP spid="1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2BAF99-FFC1-466E-9F85-63E8D105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88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F35066-88B8-4EAA-BDE9-041DAAF0CE39}"/>
              </a:ext>
            </a:extLst>
          </p:cNvPr>
          <p:cNvSpPr txBox="1"/>
          <p:nvPr/>
        </p:nvSpPr>
        <p:spPr>
          <a:xfrm>
            <a:off x="846306" y="3593860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/>
              <a:t>Only</a:t>
            </a:r>
            <a:r>
              <a:rPr lang="it-IT" sz="2400" b="1"/>
              <a:t> </a:t>
            </a:r>
            <a:r>
              <a:rPr lang="it-IT" sz="2400" b="1" err="1"/>
              <a:t>electricity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75F3DF4-C661-43F0-8AC0-02EA85CFC705}"/>
              </a:ext>
            </a:extLst>
          </p:cNvPr>
          <p:cNvSpPr txBox="1"/>
          <p:nvPr/>
        </p:nvSpPr>
        <p:spPr>
          <a:xfrm>
            <a:off x="846306" y="1659076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Low data </a:t>
            </a:r>
            <a:r>
              <a:rPr lang="it-IT" sz="2400" b="1" err="1"/>
              <a:t>accuracy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B344F10-5A0E-4DB9-AC97-B86D69353756}"/>
              </a:ext>
            </a:extLst>
          </p:cNvPr>
          <p:cNvSpPr txBox="1"/>
          <p:nvPr/>
        </p:nvSpPr>
        <p:spPr>
          <a:xfrm>
            <a:off x="5053520" y="1474409"/>
            <a:ext cx="6292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F6A21D"/>
                </a:solidFill>
              </a:rPr>
              <a:t>Ongoing</a:t>
            </a:r>
            <a:r>
              <a:rPr lang="it-IT" sz="2400" b="1">
                <a:solidFill>
                  <a:srgbClr val="F6A21D"/>
                </a:solidFill>
              </a:rPr>
              <a:t> </a:t>
            </a:r>
            <a:r>
              <a:rPr lang="it-IT" sz="2400" b="1" err="1">
                <a:solidFill>
                  <a:srgbClr val="F6A21D"/>
                </a:solidFill>
              </a:rPr>
              <a:t>validation</a:t>
            </a:r>
            <a:r>
              <a:rPr lang="it-IT" sz="2400" b="1">
                <a:solidFill>
                  <a:srgbClr val="F6A21D"/>
                </a:solidFill>
              </a:rPr>
              <a:t>!</a:t>
            </a:r>
          </a:p>
          <a:p>
            <a:r>
              <a:rPr lang="it-IT" sz="2400" b="1">
                <a:solidFill>
                  <a:srgbClr val="F6A21D"/>
                </a:solidFill>
              </a:rPr>
              <a:t>«</a:t>
            </a:r>
            <a:r>
              <a:rPr lang="it-IT" sz="2400" b="1" err="1">
                <a:solidFill>
                  <a:srgbClr val="F6A21D"/>
                </a:solidFill>
              </a:rPr>
              <a:t>Linkers</a:t>
            </a:r>
            <a:r>
              <a:rPr lang="it-IT" sz="2400" b="1">
                <a:solidFill>
                  <a:srgbClr val="F6A21D"/>
                </a:solidFill>
              </a:rPr>
              <a:t>» to use </a:t>
            </a:r>
            <a:r>
              <a:rPr lang="it-IT" sz="2400" b="1" err="1">
                <a:solidFill>
                  <a:srgbClr val="F6A21D"/>
                </a:solidFill>
              </a:rPr>
              <a:t>most</a:t>
            </a:r>
            <a:r>
              <a:rPr lang="it-IT" sz="2400" b="1">
                <a:solidFill>
                  <a:srgbClr val="F6A21D"/>
                </a:solidFill>
              </a:rPr>
              <a:t> </a:t>
            </a:r>
            <a:r>
              <a:rPr lang="it-IT" sz="2400" b="1" err="1">
                <a:solidFill>
                  <a:srgbClr val="F6A21D"/>
                </a:solidFill>
              </a:rPr>
              <a:t>reliable</a:t>
            </a:r>
            <a:r>
              <a:rPr lang="it-IT" sz="2400" b="1">
                <a:solidFill>
                  <a:srgbClr val="F6A21D"/>
                </a:solidFill>
              </a:rPr>
              <a:t> source</a:t>
            </a:r>
            <a:endParaRPr lang="en-US" sz="2400" b="1">
              <a:solidFill>
                <a:srgbClr val="F6A21D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3DF160E-31CE-430D-B8FD-B2BC695BBCF3}"/>
              </a:ext>
            </a:extLst>
          </p:cNvPr>
          <p:cNvSpPr txBox="1"/>
          <p:nvPr/>
        </p:nvSpPr>
        <p:spPr>
          <a:xfrm>
            <a:off x="5053520" y="3593860"/>
            <a:ext cx="4489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F6A21D"/>
                </a:solidFill>
              </a:rPr>
              <a:t>PyPSA</a:t>
            </a:r>
            <a:r>
              <a:rPr lang="it-IT" sz="2400" b="1">
                <a:solidFill>
                  <a:srgbClr val="F6A21D"/>
                </a:solidFill>
              </a:rPr>
              <a:t> Africa Sector </a:t>
            </a:r>
            <a:r>
              <a:rPr lang="it-IT" sz="2400" b="1" err="1">
                <a:solidFill>
                  <a:srgbClr val="F6A21D"/>
                </a:solidFill>
              </a:rPr>
              <a:t>coupled</a:t>
            </a:r>
            <a:r>
              <a:rPr lang="it-IT" sz="2400" b="1">
                <a:solidFill>
                  <a:srgbClr val="F6A21D"/>
                </a:solidFill>
              </a:rPr>
              <a:t>!</a:t>
            </a:r>
            <a:endParaRPr lang="en-US" sz="2400" b="1">
              <a:solidFill>
                <a:srgbClr val="F6A21D"/>
              </a:solidFill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C103D9D-CF53-4547-887D-5ADBDBC7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168" y="2696923"/>
            <a:ext cx="2605769" cy="24099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486B65-52CA-488B-92C9-309D62B0BB37}"/>
              </a:ext>
            </a:extLst>
          </p:cNvPr>
          <p:cNvSpPr txBox="1"/>
          <p:nvPr/>
        </p:nvSpPr>
        <p:spPr>
          <a:xfrm>
            <a:off x="9419168" y="5019679"/>
            <a:ext cx="2240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@PyPSA-Eur-Sec</a:t>
            </a:r>
            <a:endParaRPr lang="en-US" sz="120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2C592A3-1E7E-492B-A2A6-20F978CC96D0}"/>
              </a:ext>
            </a:extLst>
          </p:cNvPr>
          <p:cNvSpPr txBox="1"/>
          <p:nvPr/>
        </p:nvSpPr>
        <p:spPr>
          <a:xfrm>
            <a:off x="846306" y="5414021"/>
            <a:ext cx="30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Single-</a:t>
            </a:r>
            <a:r>
              <a:rPr lang="it-IT" sz="2400" b="1" err="1"/>
              <a:t>year</a:t>
            </a:r>
            <a:r>
              <a:rPr lang="it-IT" sz="2400" b="1"/>
              <a:t>?</a:t>
            </a:r>
            <a:endParaRPr lang="en-US" sz="2400" b="1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1AAC197-0373-4E34-B54D-B8A1D9DCE50F}"/>
              </a:ext>
            </a:extLst>
          </p:cNvPr>
          <p:cNvSpPr txBox="1"/>
          <p:nvPr/>
        </p:nvSpPr>
        <p:spPr>
          <a:xfrm>
            <a:off x="5053519" y="5367854"/>
            <a:ext cx="418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F6A21D"/>
                </a:solidFill>
              </a:rPr>
              <a:t>Pathway </a:t>
            </a:r>
            <a:r>
              <a:rPr lang="it-IT" sz="2400" b="1" err="1">
                <a:solidFill>
                  <a:srgbClr val="F6A21D"/>
                </a:solidFill>
              </a:rPr>
              <a:t>optimization</a:t>
            </a:r>
            <a:r>
              <a:rPr lang="it-IT" sz="2400" b="1">
                <a:solidFill>
                  <a:srgbClr val="F6A21D"/>
                </a:solidFill>
              </a:rPr>
              <a:t>!</a:t>
            </a:r>
            <a:endParaRPr lang="en-US" sz="2400" b="1">
              <a:solidFill>
                <a:srgbClr val="F6A21D"/>
              </a:solidFill>
            </a:endParaRPr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33E4E01F-7879-47C2-AA5D-5305F7D7ADF1}"/>
              </a:ext>
            </a:extLst>
          </p:cNvPr>
          <p:cNvSpPr/>
          <p:nvPr/>
        </p:nvSpPr>
        <p:spPr>
          <a:xfrm>
            <a:off x="5137164" y="5986365"/>
            <a:ext cx="233464" cy="2359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9BAD80F5-7D7E-49C7-B065-C44D84FA02E7}"/>
              </a:ext>
            </a:extLst>
          </p:cNvPr>
          <p:cNvSpPr/>
          <p:nvPr/>
        </p:nvSpPr>
        <p:spPr>
          <a:xfrm>
            <a:off x="6184159" y="5986365"/>
            <a:ext cx="233464" cy="2359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7BEB81B5-C01D-4735-8D9A-75E0EF3192F8}"/>
              </a:ext>
            </a:extLst>
          </p:cNvPr>
          <p:cNvSpPr/>
          <p:nvPr/>
        </p:nvSpPr>
        <p:spPr>
          <a:xfrm>
            <a:off x="7226422" y="5986365"/>
            <a:ext cx="233464" cy="2359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579E00E4-69F9-43F8-871F-435718FCF242}"/>
              </a:ext>
            </a:extLst>
          </p:cNvPr>
          <p:cNvSpPr/>
          <p:nvPr/>
        </p:nvSpPr>
        <p:spPr>
          <a:xfrm>
            <a:off x="8268685" y="5986365"/>
            <a:ext cx="233464" cy="2359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B483A531-B1C5-4538-8541-394D6B7B4272}"/>
              </a:ext>
            </a:extLst>
          </p:cNvPr>
          <p:cNvSpPr/>
          <p:nvPr/>
        </p:nvSpPr>
        <p:spPr>
          <a:xfrm>
            <a:off x="9315680" y="5986365"/>
            <a:ext cx="233464" cy="2359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3F9C28F-EE81-44A1-980D-BFBDEC7357B0}"/>
              </a:ext>
            </a:extLst>
          </p:cNvPr>
          <p:cNvSpPr txBox="1"/>
          <p:nvPr/>
        </p:nvSpPr>
        <p:spPr>
          <a:xfrm>
            <a:off x="4909836" y="6222318"/>
            <a:ext cx="69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err="1"/>
              <a:t>today</a:t>
            </a:r>
            <a:endParaRPr lang="en-US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B56E912-03A3-4D43-A91A-D227ADE8BC50}"/>
              </a:ext>
            </a:extLst>
          </p:cNvPr>
          <p:cNvSpPr txBox="1"/>
          <p:nvPr/>
        </p:nvSpPr>
        <p:spPr>
          <a:xfrm>
            <a:off x="5977727" y="622231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2030</a:t>
            </a:r>
            <a:endParaRPr lang="en-US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AE54DF0-9176-434E-B64F-B27557AB2350}"/>
              </a:ext>
            </a:extLst>
          </p:cNvPr>
          <p:cNvSpPr txBox="1"/>
          <p:nvPr/>
        </p:nvSpPr>
        <p:spPr>
          <a:xfrm>
            <a:off x="7019988" y="62149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2040</a:t>
            </a:r>
            <a:endParaRPr lang="en-US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6D463B1E-94A6-4474-943E-57C3F71EABF9}"/>
              </a:ext>
            </a:extLst>
          </p:cNvPr>
          <p:cNvSpPr txBox="1"/>
          <p:nvPr/>
        </p:nvSpPr>
        <p:spPr>
          <a:xfrm>
            <a:off x="8062249" y="62149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2050</a:t>
            </a:r>
            <a:endParaRPr lang="en-US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EA51919-9181-42AE-80D9-713DCB22F3A1}"/>
              </a:ext>
            </a:extLst>
          </p:cNvPr>
          <p:cNvSpPr txBox="1"/>
          <p:nvPr/>
        </p:nvSpPr>
        <p:spPr>
          <a:xfrm>
            <a:off x="9230053" y="6214996"/>
            <a:ext cx="41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…</a:t>
            </a:r>
            <a:endParaRPr lang="en-US"/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B209123A-30B7-46E6-8E74-6E1B1FF2BCCB}"/>
              </a:ext>
            </a:extLst>
          </p:cNvPr>
          <p:cNvCxnSpPr>
            <a:cxnSpLocks/>
            <a:stCxn id="40" idx="6"/>
            <a:endCxn id="42" idx="2"/>
          </p:cNvCxnSpPr>
          <p:nvPr/>
        </p:nvCxnSpPr>
        <p:spPr>
          <a:xfrm>
            <a:off x="5370628" y="6104342"/>
            <a:ext cx="81353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E08D2D34-58C1-4F91-9EF6-F198419E3469}"/>
              </a:ext>
            </a:extLst>
          </p:cNvPr>
          <p:cNvCxnSpPr>
            <a:cxnSpLocks/>
            <a:stCxn id="42" idx="6"/>
            <a:endCxn id="43" idx="2"/>
          </p:cNvCxnSpPr>
          <p:nvPr/>
        </p:nvCxnSpPr>
        <p:spPr>
          <a:xfrm>
            <a:off x="6417623" y="6104342"/>
            <a:ext cx="8087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CD677FCA-B8BE-434C-BB81-0DD7D90A828A}"/>
              </a:ext>
            </a:extLst>
          </p:cNvPr>
          <p:cNvCxnSpPr>
            <a:cxnSpLocks/>
            <a:stCxn id="43" idx="6"/>
            <a:endCxn id="44" idx="2"/>
          </p:cNvCxnSpPr>
          <p:nvPr/>
        </p:nvCxnSpPr>
        <p:spPr>
          <a:xfrm>
            <a:off x="7459886" y="6104342"/>
            <a:ext cx="8087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D8243D5E-AD50-443B-A4E5-FC0DD47C7813}"/>
              </a:ext>
            </a:extLst>
          </p:cNvPr>
          <p:cNvCxnSpPr>
            <a:cxnSpLocks/>
            <a:stCxn id="44" idx="6"/>
            <a:endCxn id="45" idx="2"/>
          </p:cNvCxnSpPr>
          <p:nvPr/>
        </p:nvCxnSpPr>
        <p:spPr>
          <a:xfrm>
            <a:off x="8502149" y="6104342"/>
            <a:ext cx="81353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5A8B6456-C8EC-4985-A054-5F75749B90C9}"/>
              </a:ext>
            </a:extLst>
          </p:cNvPr>
          <p:cNvSpPr txBox="1"/>
          <p:nvPr/>
        </p:nvSpPr>
        <p:spPr>
          <a:xfrm>
            <a:off x="0" y="37174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WHAT NEXT</a:t>
            </a:r>
            <a:endParaRPr lang="en-US" sz="4800" b="1">
              <a:solidFill>
                <a:srgbClr val="F6A2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4" grpId="0"/>
      <p:bldP spid="39" grpId="0"/>
      <p:bldP spid="40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  <p:bldP spid="49" grpId="0"/>
      <p:bldP spid="5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063CA95-9A06-42F3-9913-6F33A9C2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89</a:t>
            </a:fld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5FEF0DB-3884-45C8-BC12-661DD8FFCC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11938" y="1624013"/>
            <a:ext cx="5580062" cy="58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/>
              <a:t>… and </a:t>
            </a:r>
            <a:r>
              <a:rPr lang="it-IT" sz="2400" b="1" err="1"/>
              <a:t>population</a:t>
            </a:r>
            <a:r>
              <a:rPr lang="it-IT" sz="2400" b="1"/>
              <a:t> </a:t>
            </a:r>
            <a:r>
              <a:rPr lang="it-IT" sz="2400" b="1" err="1"/>
              <a:t>is</a:t>
            </a:r>
            <a:r>
              <a:rPr lang="it-IT" sz="2400" b="1"/>
              <a:t> </a:t>
            </a:r>
            <a:r>
              <a:rPr lang="it-IT" sz="2400" b="1" err="1"/>
              <a:t>growing</a:t>
            </a:r>
            <a:r>
              <a:rPr lang="it-IT" sz="2400" b="1"/>
              <a:t> …</a:t>
            </a:r>
            <a:endParaRPr lang="en-US" sz="2400" b="1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8CA9DA71-4CC6-48B8-BA4B-9C803931BE8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365729" y="2408110"/>
            <a:ext cx="5659208" cy="3763327"/>
          </a:xfrm>
          <a:prstGeom prst="rect">
            <a:avLst/>
          </a:prstGeom>
        </p:spPr>
      </p:pic>
      <p:pic>
        <p:nvPicPr>
          <p:cNvPr id="12" name="Segnaposto contenuto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00423FA5-A2B5-4EF6-8DC5-FC28C4FA25D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0" y="2720678"/>
            <a:ext cx="5825491" cy="3138190"/>
          </a:xfr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F2F56079-2D80-45C5-9341-B4130F97095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6847" y="1624013"/>
            <a:ext cx="5580063" cy="58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/>
              <a:t>GDP per capita must </a:t>
            </a:r>
            <a:r>
              <a:rPr lang="it-IT" sz="2400" b="1" err="1"/>
              <a:t>increase</a:t>
            </a:r>
            <a:r>
              <a:rPr lang="it-IT" sz="2400" b="1"/>
              <a:t> …</a:t>
            </a:r>
            <a:endParaRPr lang="en-US" sz="2400" b="1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1936F6D-6E26-496D-8347-907B4347486D}"/>
              </a:ext>
            </a:extLst>
          </p:cNvPr>
          <p:cNvSpPr txBox="1"/>
          <p:nvPr/>
        </p:nvSpPr>
        <p:spPr>
          <a:xfrm>
            <a:off x="2274823" y="5341709"/>
            <a:ext cx="609391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54595D"/>
                </a:solidFill>
                <a:effectLst/>
                <a:latin typeface="Gill Sans MT (Corpo)"/>
              </a:rPr>
              <a:t>Arabeditor11786 - </a:t>
            </a:r>
            <a:r>
              <a:rPr lang="en-US" sz="800" b="0" i="0" u="none" strike="noStrike">
                <a:solidFill>
                  <a:srgbClr val="0645AD"/>
                </a:solidFill>
                <a:effectLst/>
                <a:latin typeface="Gill Sans MT (Corpo)"/>
                <a:hlinkClick r:id="rId4"/>
              </a:rPr>
              <a:t>https://mapchart.net/</a:t>
            </a:r>
            <a:r>
              <a:rPr lang="en-US" sz="800" b="0" i="0" u="none" strike="noStrike">
                <a:solidFill>
                  <a:srgbClr val="0645AD"/>
                </a:solidFill>
                <a:effectLst/>
                <a:latin typeface="Gill Sans MT (Corpo)"/>
              </a:rPr>
              <a:t> - Wikipedia</a:t>
            </a:r>
            <a:endParaRPr lang="en-US" sz="800">
              <a:latin typeface="Gill Sans MT (Corpo)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A996690-96A0-42C7-9774-6535ED5FE9C7}"/>
              </a:ext>
            </a:extLst>
          </p:cNvPr>
          <p:cNvSpPr txBox="1"/>
          <p:nvPr/>
        </p:nvSpPr>
        <p:spPr>
          <a:xfrm>
            <a:off x="10148220" y="5341709"/>
            <a:ext cx="18767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/>
              <a:t>IEA, Africa Energy Outlook, 2019</a:t>
            </a:r>
            <a:endParaRPr lang="en-US" sz="9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B6D400B-A448-49AA-AA15-246EF7CF5C43}"/>
              </a:ext>
            </a:extLst>
          </p:cNvPr>
          <p:cNvSpPr txBox="1"/>
          <p:nvPr/>
        </p:nvSpPr>
        <p:spPr>
          <a:xfrm>
            <a:off x="0" y="399410"/>
            <a:ext cx="121917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PROBLEM WILL GROW</a:t>
            </a:r>
            <a:endParaRPr lang="en-US" sz="4800" b="1">
              <a:solidFill>
                <a:srgbClr val="F6A21D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3C2770-39D9-4C39-8AA9-1135C956588D}"/>
              </a:ext>
            </a:extLst>
          </p:cNvPr>
          <p:cNvSpPr txBox="1"/>
          <p:nvPr/>
        </p:nvSpPr>
        <p:spPr>
          <a:xfrm>
            <a:off x="1892574" y="6172324"/>
            <a:ext cx="3837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/>
              <a:t>Per capita energy (2019)</a:t>
            </a:r>
            <a:endParaRPr lang="en-US" sz="2000" b="1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6C1739-D86A-4541-9F7A-D9104695A871}"/>
              </a:ext>
            </a:extLst>
          </p:cNvPr>
          <p:cNvSpPr txBox="1"/>
          <p:nvPr/>
        </p:nvSpPr>
        <p:spPr>
          <a:xfrm>
            <a:off x="5479054" y="6156935"/>
            <a:ext cx="34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>
                <a:solidFill>
                  <a:srgbClr val="B00C0C"/>
                </a:solidFill>
              </a:rPr>
              <a:t>4</a:t>
            </a:r>
            <a:endParaRPr lang="en-US" sz="2000" b="1">
              <a:solidFill>
                <a:srgbClr val="B00C0C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DA443B3-21C9-42B0-B530-08E86B2337A6}"/>
              </a:ext>
            </a:extLst>
          </p:cNvPr>
          <p:cNvSpPr txBox="1"/>
          <p:nvPr/>
        </p:nvSpPr>
        <p:spPr>
          <a:xfrm>
            <a:off x="6365729" y="6167070"/>
            <a:ext cx="616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>
                <a:solidFill>
                  <a:srgbClr val="0070C0"/>
                </a:solidFill>
              </a:rPr>
              <a:t>21</a:t>
            </a:r>
            <a:endParaRPr lang="en-US" sz="2000" b="1">
              <a:solidFill>
                <a:srgbClr val="0070C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3E4091E-ECBB-4CCB-9E53-DCC3E68CEE50}"/>
              </a:ext>
            </a:extLst>
          </p:cNvPr>
          <p:cNvSpPr txBox="1"/>
          <p:nvPr/>
        </p:nvSpPr>
        <p:spPr>
          <a:xfrm>
            <a:off x="1938783" y="653357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https://ourworldindata.org/grapher/per-capita-energy-stacked</a:t>
            </a:r>
          </a:p>
        </p:txBody>
      </p:sp>
      <p:pic>
        <p:nvPicPr>
          <p:cNvPr id="6" name="Elemento grafico 5" descr="Africa con riempimento a tinta unita">
            <a:extLst>
              <a:ext uri="{FF2B5EF4-FFF2-40B4-BE49-F238E27FC236}">
                <a16:creationId xmlns:a16="http://schemas.microsoft.com/office/drawing/2014/main" id="{50D0961E-ACFB-41B7-AFAD-E0070B298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6548" y="5461869"/>
            <a:ext cx="687372" cy="687372"/>
          </a:xfrm>
          <a:prstGeom prst="rect">
            <a:avLst/>
          </a:prstGeom>
        </p:spPr>
      </p:pic>
      <p:pic>
        <p:nvPicPr>
          <p:cNvPr id="17" name="Elemento grafico 16" descr="Mappamondo con riempimento a tinta unita">
            <a:extLst>
              <a:ext uri="{FF2B5EF4-FFF2-40B4-BE49-F238E27FC236}">
                <a16:creationId xmlns:a16="http://schemas.microsoft.com/office/drawing/2014/main" id="{D49ABC93-7925-4D3E-B03F-F9C44855F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0233" y="5453228"/>
            <a:ext cx="703409" cy="70340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9311570-3700-4D80-B574-554B8EA87AA4}"/>
              </a:ext>
            </a:extLst>
          </p:cNvPr>
          <p:cNvSpPr txBox="1"/>
          <p:nvPr/>
        </p:nvSpPr>
        <p:spPr>
          <a:xfrm>
            <a:off x="6900242" y="6169154"/>
            <a:ext cx="134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MWh/pp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10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063CA95-9A06-42F3-9913-6F33A9C2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5FEF0DB-3884-45C8-BC12-661DD8FFCC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11938" y="1624013"/>
            <a:ext cx="5580062" cy="58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/>
              <a:t>… and </a:t>
            </a:r>
            <a:r>
              <a:rPr lang="it-IT" sz="2400" b="1" err="1"/>
              <a:t>population</a:t>
            </a:r>
            <a:r>
              <a:rPr lang="it-IT" sz="2400" b="1"/>
              <a:t> </a:t>
            </a:r>
            <a:r>
              <a:rPr lang="it-IT" sz="2400" b="1" err="1"/>
              <a:t>is</a:t>
            </a:r>
            <a:r>
              <a:rPr lang="it-IT" sz="2400" b="1"/>
              <a:t> </a:t>
            </a:r>
            <a:r>
              <a:rPr lang="it-IT" sz="2400" b="1" err="1"/>
              <a:t>growing</a:t>
            </a:r>
            <a:r>
              <a:rPr lang="it-IT" sz="2400" b="1"/>
              <a:t> …</a:t>
            </a:r>
            <a:endParaRPr lang="en-US" sz="2400" b="1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8CA9DA71-4CC6-48B8-BA4B-9C803931BE8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6069903" y="2326830"/>
            <a:ext cx="5955034" cy="3960049"/>
          </a:xfrm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F2F56079-2D80-45C5-9341-B4130F97095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6847" y="1624013"/>
            <a:ext cx="5580063" cy="58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/>
              <a:t>Per capita </a:t>
            </a:r>
            <a:r>
              <a:rPr lang="it-IT" sz="2400" b="1" err="1"/>
              <a:t>indicators</a:t>
            </a:r>
            <a:r>
              <a:rPr lang="it-IT" sz="2400" b="1"/>
              <a:t> </a:t>
            </a:r>
            <a:r>
              <a:rPr lang="it-IT" sz="2400" b="1" err="1"/>
              <a:t>shall</a:t>
            </a:r>
            <a:r>
              <a:rPr lang="it-IT" sz="2400" b="1"/>
              <a:t> </a:t>
            </a:r>
            <a:r>
              <a:rPr lang="it-IT" sz="2400" b="1" err="1"/>
              <a:t>increase</a:t>
            </a:r>
            <a:r>
              <a:rPr lang="it-IT" sz="2400" b="1"/>
              <a:t> …</a:t>
            </a:r>
            <a:endParaRPr lang="en-US" sz="2400" b="1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A996690-96A0-42C7-9774-6535ED5FE9C7}"/>
              </a:ext>
            </a:extLst>
          </p:cNvPr>
          <p:cNvSpPr txBox="1"/>
          <p:nvPr/>
        </p:nvSpPr>
        <p:spPr>
          <a:xfrm>
            <a:off x="10148220" y="5341709"/>
            <a:ext cx="18767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/>
              <a:t>IEA, Africa Energy Outlook, 2019</a:t>
            </a:r>
            <a:endParaRPr lang="en-US" sz="9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B6D400B-A448-49AA-AA15-246EF7CF5C43}"/>
              </a:ext>
            </a:extLst>
          </p:cNvPr>
          <p:cNvSpPr txBox="1"/>
          <p:nvPr/>
        </p:nvSpPr>
        <p:spPr>
          <a:xfrm>
            <a:off x="0" y="399410"/>
            <a:ext cx="121917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4800" b="1">
                <a:solidFill>
                  <a:srgbClr val="F6A21D"/>
                </a:solidFill>
              </a:rPr>
              <a:t>PROBLEM WILL GROW</a:t>
            </a:r>
            <a:endParaRPr lang="en-US" sz="4800" b="1">
              <a:solidFill>
                <a:srgbClr val="F6A21D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6664C44-3E18-4925-AB5E-1CB3B3D6A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63" y="2158137"/>
            <a:ext cx="5928937" cy="438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466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08F98-A35B-4308-A1DA-CD3EF839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452320"/>
            <a:ext cx="5183613" cy="1128068"/>
          </a:xfrm>
        </p:spPr>
        <p:txBody>
          <a:bodyPr anchor="ctr">
            <a:normAutofit/>
          </a:bodyPr>
          <a:lstStyle/>
          <a:p>
            <a:r>
              <a:rPr lang="en-GB" sz="3700" b="1"/>
              <a:t>WHAT ARE WE BUILDING?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A2F7-9D24-41DB-AB36-3ECA21788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93" y="2213113"/>
            <a:ext cx="4969726" cy="4704639"/>
          </a:xfrm>
        </p:spPr>
        <p:txBody>
          <a:bodyPr anchor="ctr">
            <a:normAutofit/>
          </a:bodyPr>
          <a:lstStyle/>
          <a:p>
            <a:r>
              <a:rPr lang="en-GB" sz="2000"/>
              <a:t>Investment and dispatch optimisation</a:t>
            </a:r>
          </a:p>
          <a:p>
            <a:r>
              <a:rPr lang="en-GB" sz="2000"/>
              <a:t>Adjustable resolution and grid modelling</a:t>
            </a:r>
          </a:p>
          <a:p>
            <a:r>
              <a:rPr lang="en-GB" sz="2000"/>
              <a:t>Multi-horizon opt. (</a:t>
            </a:r>
            <a:r>
              <a:rPr lang="en-GB" sz="2000" err="1"/>
              <a:t>PyPSA</a:t>
            </a:r>
            <a:r>
              <a:rPr lang="en-GB" sz="2000"/>
              <a:t>-EUR-SEC)</a:t>
            </a:r>
          </a:p>
          <a:p>
            <a:r>
              <a:rPr lang="en-GB" sz="2000"/>
              <a:t>Sector-coupled (</a:t>
            </a:r>
            <a:r>
              <a:rPr lang="en-GB" sz="2000" err="1"/>
              <a:t>PyPSA</a:t>
            </a:r>
            <a:r>
              <a:rPr lang="en-GB" sz="2000"/>
              <a:t>-EUR-SEC)</a:t>
            </a:r>
          </a:p>
          <a:p>
            <a:endParaRPr lang="en-GB" sz="800" b="1"/>
          </a:p>
          <a:p>
            <a:r>
              <a:rPr lang="en-GB" sz="2000" b="1"/>
              <a:t>Written in Python</a:t>
            </a:r>
          </a:p>
          <a:p>
            <a:r>
              <a:rPr lang="en-GB" sz="2000"/>
              <a:t>Modular design with open-source libraries</a:t>
            </a:r>
          </a:p>
          <a:p>
            <a:r>
              <a:rPr lang="en-GB" sz="2000"/>
              <a:t>Automated, reproducible workflow</a:t>
            </a:r>
          </a:p>
          <a:p>
            <a:r>
              <a:rPr lang="en-GB" sz="2000"/>
              <a:t>Easy to incorporate new data</a:t>
            </a:r>
          </a:p>
          <a:p>
            <a:r>
              <a:rPr lang="en-GB" sz="2000"/>
              <a:t>Easy to tailor to different needs</a:t>
            </a:r>
          </a:p>
          <a:p>
            <a:r>
              <a:rPr lang="en-GB" sz="2000" b="1">
                <a:solidFill>
                  <a:srgbClr val="00B050"/>
                </a:solidFill>
              </a:rPr>
              <a:t>Open source down to the source code</a:t>
            </a:r>
          </a:p>
          <a:p>
            <a:endParaRPr lang="en-GB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0F20AE1-339C-4ADA-879D-87659A4DE681}"/>
              </a:ext>
            </a:extLst>
          </p:cNvPr>
          <p:cNvSpPr txBox="1">
            <a:spLocks/>
          </p:cNvSpPr>
          <p:nvPr/>
        </p:nvSpPr>
        <p:spPr>
          <a:xfrm>
            <a:off x="620379" y="963125"/>
            <a:ext cx="5183613" cy="1473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AFRICAN ENERGY SYSTEM MODEL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Special features: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DB69AB-CA7D-42A8-822B-4A70C28F4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517" y="596271"/>
            <a:ext cx="5641104" cy="5747876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57A381-ECFE-4A4C-B799-3D9F4DE02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986" y="124081"/>
            <a:ext cx="1660951" cy="566800"/>
          </a:xfrm>
          <a:prstGeom prst="rect">
            <a:avLst/>
          </a:prstGeom>
        </p:spPr>
      </p:pic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6CBF7721-2FA0-460A-8005-13674458F076}"/>
              </a:ext>
            </a:extLst>
          </p:cNvPr>
          <p:cNvSpPr txBox="1">
            <a:spLocks/>
          </p:cNvSpPr>
          <p:nvPr/>
        </p:nvSpPr>
        <p:spPr>
          <a:xfrm>
            <a:off x="11659177" y="6388037"/>
            <a:ext cx="365760" cy="365760"/>
          </a:xfrm>
          <a:prstGeom prst="ellipse">
            <a:avLst/>
          </a:prstGeom>
          <a:solidFill>
            <a:srgbClr val="FFFFFF"/>
          </a:solidFill>
          <a:ln>
            <a:solidFill>
              <a:srgbClr val="F8C339"/>
            </a:solidFill>
            <a:prstDash val="sysDash"/>
          </a:ln>
        </p:spPr>
        <p:txBody>
          <a:bodyPr vert="horz" lIns="18288" tIns="45720" rIns="18288" bIns="45720" rtlCol="0" anchor="ctr">
            <a:noAutofit/>
          </a:bodyPr>
          <a:lstStyle>
            <a:defPPr rtl="0">
              <a:defRPr lang="it-it"/>
            </a:defPPr>
            <a:lvl1pPr marL="0" algn="ctr" defTabSz="457200" rtl="0" eaLnBrk="1" latinLnBrk="0" hangingPunct="1">
              <a:defRPr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1B1DE1-6188-4613-8FF6-2CE659A7D73C}"/>
              </a:ext>
            </a:extLst>
          </p:cNvPr>
          <p:cNvSpPr txBox="1"/>
          <p:nvPr/>
        </p:nvSpPr>
        <p:spPr>
          <a:xfrm>
            <a:off x="6048699" y="714152"/>
            <a:ext cx="230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PyPSA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-Eur example:</a:t>
            </a:r>
          </a:p>
        </p:txBody>
      </p:sp>
    </p:spTree>
    <p:extLst>
      <p:ext uri="{BB962C8B-B14F-4D97-AF65-F5344CB8AC3E}">
        <p14:creationId xmlns:p14="http://schemas.microsoft.com/office/powerpoint/2010/main" val="567251947"/>
      </p:ext>
    </p:extLst>
  </p:cSld>
  <p:clrMapOvr>
    <a:masterClrMapping/>
  </p:clrMapOvr>
</p:sld>
</file>

<file path=ppt/theme/theme1.xml><?xml version="1.0" encoding="utf-8"?>
<a:theme xmlns:a="http://schemas.openxmlformats.org/drawingml/2006/main" name="1_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606_TF56596226.potx" id="{C77A2B74-1348-439D-837B-4DEDED8BD6E8}" vid="{340A9B10-0A8F-4B24-877D-3FCE247B88F1}"/>
    </a:ext>
  </a:extLst>
</a:theme>
</file>

<file path=ppt/theme/theme2.xml><?xml version="1.0" encoding="utf-8"?>
<a:theme xmlns:a="http://schemas.openxmlformats.org/drawingml/2006/main" name="2_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606_TF56596226.potx" id="{C77A2B74-1348-439D-837B-4DEDED8BD6E8}" vid="{340A9B10-0A8F-4B24-877D-3FCE247B88F1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989b4e1-44ae-402a-bc91-259df15fbe4a">
      <UserInfo>
        <DisplayName>FRANKEN Lukas</DisplayName>
        <AccountId>49</AccountId>
        <AccountType/>
      </UserInfo>
      <UserInfo>
        <DisplayName>MAHMOOD Matin</DisplayName>
        <AccountId>19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A85E72C6A8DF4F803428C779F4B680" ma:contentTypeVersion="12" ma:contentTypeDescription="Create a new document." ma:contentTypeScope="" ma:versionID="549cef49e84334a7848c038add8f70ea">
  <xsd:schema xmlns:xsd="http://www.w3.org/2001/XMLSchema" xmlns:xs="http://www.w3.org/2001/XMLSchema" xmlns:p="http://schemas.microsoft.com/office/2006/metadata/properties" xmlns:ns2="a8f20518-3462-493c-b4c0-eefa30198504" xmlns:ns3="0989b4e1-44ae-402a-bc91-259df15fbe4a" targetNamespace="http://schemas.microsoft.com/office/2006/metadata/properties" ma:root="true" ma:fieldsID="10ce3926b3143525224ae6b717429057" ns2:_="" ns3:_="">
    <xsd:import namespace="a8f20518-3462-493c-b4c0-eefa30198504"/>
    <xsd:import namespace="0989b4e1-44ae-402a-bc91-259df15fbe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20518-3462-493c-b4c0-eefa301985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9b4e1-44ae-402a-bc91-259df15fbe4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775A23-75CA-4614-9647-C9B2CE742CA2}">
  <ds:schemaRefs>
    <ds:schemaRef ds:uri="0989b4e1-44ae-402a-bc91-259df15fbe4a"/>
    <ds:schemaRef ds:uri="a8f20518-3462-493c-b4c0-eefa3019850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FFFE55-A600-4224-A02B-A5FDC0486CBB}">
  <ds:schemaRefs>
    <ds:schemaRef ds:uri="0989b4e1-44ae-402a-bc91-259df15fbe4a"/>
    <ds:schemaRef ds:uri="a8f20518-3462-493c-b4c0-eefa301985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Pacco</Template>
  <Application>Microsoft Office PowerPoint</Application>
  <PresentationFormat>Widescreen</PresentationFormat>
  <Slides>90</Slides>
  <Notes>16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90</vt:i4>
      </vt:variant>
    </vt:vector>
  </HeadingPairs>
  <TitlesOfParts>
    <vt:vector size="95" baseType="lpstr">
      <vt:lpstr>1_Pacco</vt:lpstr>
      <vt:lpstr>2_Pacco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 DIVE THE PYPSA-AFRICA PROTOTYPE</vt:lpstr>
      <vt:lpstr>NETWORK DATA Openstreetmap</vt:lpstr>
      <vt:lpstr>NETWORK DATA Openstreetmap</vt:lpstr>
      <vt:lpstr>Powerplants</vt:lpstr>
      <vt:lpstr>Powerplants</vt:lpstr>
      <vt:lpstr>Powerplants</vt:lpstr>
      <vt:lpstr>Powerplants</vt:lpstr>
      <vt:lpstr>Renewable production</vt:lpstr>
      <vt:lpstr>Demand data</vt:lpstr>
      <vt:lpstr>Demand data</vt:lpstr>
      <vt:lpstr>Demand data</vt:lpstr>
      <vt:lpstr>Clustering for tractability</vt:lpstr>
      <vt:lpstr>Network augmentation</vt:lpstr>
      <vt:lpstr>Design&amp;Dispatch optimization</vt:lpstr>
      <vt:lpstr>PowerPoint Presentation</vt:lpstr>
      <vt:lpstr>PowerPoint Presentation</vt:lpstr>
      <vt:lpstr>PowerPoint Presentation</vt:lpstr>
      <vt:lpstr>PowerPoint Presentation</vt:lpstr>
      <vt:lpstr>GETTING READY to CHANGe THE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 our Team!</vt:lpstr>
      <vt:lpstr>WHY PEOPLE JOIN US?</vt:lpstr>
      <vt:lpstr>PowerPoint Presentation</vt:lpstr>
      <vt:lpstr>PowerPoint Presentation</vt:lpstr>
      <vt:lpstr>PowerPoint Presentation</vt:lpstr>
      <vt:lpstr>PowerPoint Presentation</vt:lpstr>
      <vt:lpstr>GETTING READY to CHANGe THE WORLD</vt:lpstr>
      <vt:lpstr>PowerPoint Presentation</vt:lpstr>
      <vt:lpstr>PowerPoint Presentation</vt:lpstr>
      <vt:lpstr>PowerPoint Presentation</vt:lpstr>
      <vt:lpstr>PowerPoint Presentation</vt:lpstr>
      <vt:lpstr>WHAT IS POSSIBLE?</vt:lpstr>
      <vt:lpstr>PowerPoint Presentation</vt:lpstr>
      <vt:lpstr>PowerPoint Presentation</vt:lpstr>
      <vt:lpstr>DEEP DIVE - tools in the community 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READY to CHANGe THE WORLD</vt:lpstr>
      <vt:lpstr>PowerPoint Presentation</vt:lpstr>
      <vt:lpstr>PowerPoint Presentation</vt:lpstr>
      <vt:lpstr>PowerPoint Presentation</vt:lpstr>
      <vt:lpstr>PowerPoint Presentation</vt:lpstr>
      <vt:lpstr>Powerplants</vt:lpstr>
      <vt:lpstr>Complexity and data problem</vt:lpstr>
      <vt:lpstr>PowerPoint Presentation</vt:lpstr>
      <vt:lpstr>PowerPoint Presentation</vt:lpstr>
      <vt:lpstr>PowerPoint Presentation</vt:lpstr>
      <vt:lpstr>WHAT ARE WE BUILDING?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ENERGY SYSTEM MODEL EXPANSION: AFRICA</dc:title>
  <dc:creator>Ilaria Capelli;Max Parzen</dc:creator>
  <cp:revision>11</cp:revision>
  <dcterms:created xsi:type="dcterms:W3CDTF">2021-03-07T07:54:48Z</dcterms:created>
  <dcterms:modified xsi:type="dcterms:W3CDTF">2022-01-31T12:34:17Z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0x0101007AA85E72C6A8DF4F803428C779F4B680</vt:lpwstr>
  </property>
</Properties>
</file>